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294" r:id="rId5"/>
    <p:sldId id="310" r:id="rId6"/>
    <p:sldId id="309" r:id="rId7"/>
    <p:sldId id="303" r:id="rId8"/>
    <p:sldId id="261" r:id="rId9"/>
    <p:sldId id="293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131108" y="3067966"/>
            <a:ext cx="8889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Add before_action filters to controllers requiring authentication and specific roles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01586" y="3768890"/>
            <a:ext cx="84555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2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131108" y="3778961"/>
            <a:ext cx="88898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Test access to actions using different user accounts to ensure proper enforcement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1500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6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3" y="2796734"/>
            <a:ext cx="3985699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Intro </a:t>
            </a:r>
            <a:r>
              <a:rPr lang="en-US" sz="2400" dirty="0"/>
              <a:t>to Controller Security</a:t>
            </a:r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03369" y="1443790"/>
            <a:ext cx="2635658" cy="7694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Controller</a:t>
            </a:r>
            <a:endParaRPr lang="en-US" sz="4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903369" y="2213817"/>
            <a:ext cx="2196435" cy="76944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400" b="1" dirty="0" smtClean="0"/>
              <a:t>Security</a:t>
            </a:r>
            <a:endParaRPr lang="en-US" sz="4400" b="1" dirty="0"/>
          </a:p>
        </p:txBody>
      </p:sp>
      <p:pic>
        <p:nvPicPr>
          <p:cNvPr id="2" name="Picture 2" descr="Security Controller | Allied Tele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546" y="794083"/>
            <a:ext cx="74485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7046078" cy="5654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Introduction to Controller Security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508375" y="1989221"/>
            <a:ext cx="168187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Purpose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8490" y="2013285"/>
            <a:ext cx="75151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Controllers handle requests and define actions that users can perform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8375" y="2566483"/>
            <a:ext cx="1681871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Security Need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0540" y="2573308"/>
            <a:ext cx="8022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Security measures ensure only authorized users can access specific actions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10" y="3333585"/>
            <a:ext cx="4801764" cy="320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0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6408403" cy="565484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Using Filters for Access Control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2621" y="1540669"/>
            <a:ext cx="1895071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Purpose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2621" y="2017617"/>
            <a:ext cx="1895071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417692" y="1558918"/>
            <a:ext cx="7903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Ensure actions require authentication and authorization before execution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46849" y="980269"/>
            <a:ext cx="247407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Before Action Filters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7692" y="2071262"/>
            <a:ext cx="4797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Use before_action to enforce access control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944" y="2688597"/>
            <a:ext cx="7659687" cy="40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4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ctiveAdmin with Multi-tenancy: Handling Data Scope and Access | Reintech 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6" y="818149"/>
            <a:ext cx="6227929" cy="565484"/>
          </a:xfr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Handling Unauthorized Access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597" y="1574878"/>
            <a:ext cx="469750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Rescue from </a:t>
            </a:r>
            <a:r>
              <a:rPr lang="en-US" sz="2000" dirty="0" err="1"/>
              <a:t>CanCanCan</a:t>
            </a:r>
            <a:r>
              <a:rPr lang="en-US" sz="2000" dirty="0"/>
              <a:t> Access Denied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7125" y="2364434"/>
            <a:ext cx="471058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/>
              <a:t>In app/controllers/</a:t>
            </a:r>
            <a:r>
              <a:rPr lang="en-US" sz="2000" dirty="0" err="1"/>
              <a:t>application_controller.rb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125" y="2855496"/>
            <a:ext cx="7245001" cy="221327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9162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406" y="529391"/>
            <a:ext cx="5337593" cy="5654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Testing Security Measures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2621" y="1540669"/>
            <a:ext cx="1208547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Purpose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0406" y="2494189"/>
            <a:ext cx="1210762" cy="40011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Steps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68966" y="2020166"/>
            <a:ext cx="6706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Verify login/logout functionality and role-based access control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68965" y="2991761"/>
            <a:ext cx="79365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Test with different user roles to ensure permissions are enforced correctly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38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77" y="107248"/>
            <a:ext cx="3266313" cy="242577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28264" y="2332965"/>
            <a:ext cx="73036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primary function of controllers in a Rails application?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328264" y="2873102"/>
            <a:ext cx="99934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method is commonly used in Rails controllers to enforce access control before executing specific actions?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328265" y="3721015"/>
            <a:ext cx="9644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 the provided example, what does the before_action :authenticate_user! line ensure?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328264" y="4219956"/>
            <a:ext cx="63478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can you handle access denied exceptions in Rails?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328263" y="4718897"/>
            <a:ext cx="95362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testing authentication and authorization in a Rails application?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1395</TotalTime>
  <Words>193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Introduction to Controller Security</vt:lpstr>
      <vt:lpstr>Using Filters for Access Control</vt:lpstr>
      <vt:lpstr>Handling Unauthorized Access</vt:lpstr>
      <vt:lpstr>Testing Security Measures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1347</cp:revision>
  <dcterms:created xsi:type="dcterms:W3CDTF">2024-06-08T05:15:49Z</dcterms:created>
  <dcterms:modified xsi:type="dcterms:W3CDTF">2024-09-14T11:26:13Z</dcterms:modified>
</cp:coreProperties>
</file>