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304" r:id="rId5"/>
    <p:sldId id="294" r:id="rId6"/>
    <p:sldId id="305" r:id="rId7"/>
    <p:sldId id="261" r:id="rId8"/>
    <p:sldId id="293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346834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/>
              <a:t>Building RESTful APIs</a:t>
            </a:r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728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16241040" imgH="9142560" progId="">
                  <p:embed/>
                </p:oleObj>
              </mc:Choice>
              <mc:Fallback>
                <p:oleObj r:id="rId3" imgW="162410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0101" y="5993418"/>
            <a:ext cx="6096000" cy="83099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Allows communication between applications using HTTP methods</a:t>
            </a: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4062244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Configuring Routes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4469" y="1792283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Update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/</a:t>
            </a:r>
            <a:r>
              <a:rPr lang="en-US" sz="2000" dirty="0" err="1" smtClean="0"/>
              <a:t>routes.rb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97" y="2337886"/>
            <a:ext cx="4243639" cy="3161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82952" y="3518315"/>
            <a:ext cx="2884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handling API requests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067918" y="3718370"/>
            <a:ext cx="2315034" cy="83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19048" y="4074033"/>
            <a:ext cx="3175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Mention resource to provide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702520" y="4249093"/>
            <a:ext cx="1680432" cy="22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05" y="-49375"/>
            <a:ext cx="5692395" cy="3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009" y="3104144"/>
            <a:ext cx="5401342" cy="3789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13" y="9128"/>
            <a:ext cx="7431087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Implementing API-specific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01915" y="612573"/>
            <a:ext cx="209666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Articles Controller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6776" y="644022"/>
            <a:ext cx="196880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Create or </a:t>
            </a:r>
            <a:r>
              <a:rPr lang="en-US" sz="2000" dirty="0" smtClean="0">
                <a:solidFill>
                  <a:schemeClr val="tx1"/>
                </a:solidFill>
              </a:rPr>
              <a:t>update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0896" y="644022"/>
            <a:ext cx="474905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app/controllers/</a:t>
            </a:r>
            <a:r>
              <a:rPr lang="en-US" sz="2000" dirty="0" err="1">
                <a:solidFill>
                  <a:schemeClr val="tx1"/>
                </a:solidFill>
              </a:rPr>
              <a:t>api</a:t>
            </a:r>
            <a:r>
              <a:rPr lang="en-US" sz="2000" dirty="0">
                <a:solidFill>
                  <a:schemeClr val="tx1"/>
                </a:solidFill>
              </a:rPr>
              <a:t>/v1/</a:t>
            </a:r>
            <a:r>
              <a:rPr lang="en-US" sz="2000" dirty="0" err="1">
                <a:solidFill>
                  <a:schemeClr val="tx1"/>
                </a:solidFill>
              </a:rPr>
              <a:t>articles_controller.rb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45" y="1044131"/>
            <a:ext cx="8180656" cy="39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143707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Testing the API with Postman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4469" y="1792283"/>
            <a:ext cx="2722027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Create a POST Request.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4016" y="2304736"/>
            <a:ext cx="4488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URL: http://localhost:3000/api/v1/articles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44469" y="2913441"/>
            <a:ext cx="14766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Set </a:t>
            </a:r>
            <a:r>
              <a:rPr lang="en-US" sz="2000" dirty="0" smtClean="0"/>
              <a:t>Headers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134016" y="3425894"/>
            <a:ext cx="58554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Key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730428" y="3425894"/>
            <a:ext cx="1647952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Content-Type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732837" y="3425894"/>
            <a:ext cx="78579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533791" y="3425894"/>
            <a:ext cx="186621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application/</a:t>
            </a:r>
            <a:r>
              <a:rPr lang="en-US" sz="2000" dirty="0" err="1"/>
              <a:t>json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44469" y="4146942"/>
            <a:ext cx="147668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b="1" dirty="0"/>
              <a:t>Set </a:t>
            </a:r>
            <a:r>
              <a:rPr lang="en-US" sz="2000" b="1" dirty="0" smtClean="0"/>
              <a:t>Body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021155" y="4146903"/>
            <a:ext cx="144174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(raw, JSON)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95" y="4146902"/>
            <a:ext cx="4933767" cy="17628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788" y="6138317"/>
            <a:ext cx="16432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Send Request</a:t>
            </a:r>
          </a:p>
        </p:txBody>
      </p:sp>
    </p:spTree>
    <p:extLst>
      <p:ext uri="{BB962C8B-B14F-4D97-AF65-F5344CB8AC3E}">
        <p14:creationId xmlns:p14="http://schemas.microsoft.com/office/powerpoint/2010/main" val="21585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11" y="-156160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1187" y="2036924"/>
            <a:ext cx="8071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adding API functionality to an existing Rails app?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4459" y="3066850"/>
            <a:ext cx="7202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file do you modify to define routes in a Rails application?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4459" y="4070242"/>
            <a:ext cx="921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which module and namespace would you typically define API controllers in Rails?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1489" y="5096696"/>
            <a:ext cx="9850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HTTP status code is returned upon successfully creating a new article via the API?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7132" y="2514813"/>
            <a:ext cx="861716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enhance the existing application's capabilities by enabling data access via API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7132" y="3544462"/>
            <a:ext cx="188545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config/routes.rb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27132" y="4535613"/>
            <a:ext cx="3156698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module: Api, namespace: V1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39270" y="5496806"/>
            <a:ext cx="1463419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201 Created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3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5340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an API to apply </a:t>
            </a:r>
            <a:r>
              <a:rPr lang="en-US" sz="2000" dirty="0"/>
              <a:t>Fetching Data </a:t>
            </a:r>
            <a:r>
              <a:rPr lang="en-US" sz="2000" dirty="0" smtClean="0"/>
              <a:t>mechanism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1709</TotalTime>
  <Words>160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Configuring Routes</vt:lpstr>
      <vt:lpstr>Implementing API-specific Controller</vt:lpstr>
      <vt:lpstr>Testing the API with Postman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1559</cp:revision>
  <dcterms:created xsi:type="dcterms:W3CDTF">2024-06-08T05:15:49Z</dcterms:created>
  <dcterms:modified xsi:type="dcterms:W3CDTF">2024-09-16T12:47:24Z</dcterms:modified>
</cp:coreProperties>
</file>