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7" r:id="rId2"/>
    <p:sldId id="256" r:id="rId3"/>
    <p:sldId id="283" r:id="rId4"/>
    <p:sldId id="304" r:id="rId5"/>
    <p:sldId id="305" r:id="rId6"/>
    <p:sldId id="307" r:id="rId7"/>
    <p:sldId id="308" r:id="rId8"/>
    <p:sldId id="309" r:id="rId9"/>
    <p:sldId id="313" r:id="rId10"/>
    <p:sldId id="314" r:id="rId11"/>
    <p:sldId id="261" r:id="rId12"/>
    <p:sldId id="293" r:id="rId13"/>
    <p:sldId id="30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84" autoAdjust="0"/>
    <p:restoredTop sz="96144" autoAdjust="0"/>
  </p:normalViewPr>
  <p:slideViewPr>
    <p:cSldViewPr snapToGrid="0">
      <p:cViewPr varScale="1">
        <p:scale>
          <a:sx n="80" d="100"/>
          <a:sy n="80" d="100"/>
        </p:scale>
        <p:origin x="10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322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8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692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76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06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5390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867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916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94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4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46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93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32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74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398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0196771-D3F3-4C21-80E9-6FEF3AA6846C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255197-2B5D-4A6D-9547-C9EC93465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12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uby on Rails: Full Guide About Framewor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4117553" y="5934670"/>
            <a:ext cx="42108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Ruby on Rails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7756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67" y="1017441"/>
            <a:ext cx="3625970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Apply Bootstrap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01" y="1850608"/>
            <a:ext cx="3853113" cy="3601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01" y="5451787"/>
            <a:ext cx="6176213" cy="2933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9604" y="1431758"/>
            <a:ext cx="6499439" cy="377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8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1252537"/>
            <a:ext cx="52006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3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974" y="-103284"/>
            <a:ext cx="3544113" cy="2632084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449628" y="821734"/>
            <a:ext cx="58697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What is the purpose of using inline styles in HTML?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1449628" y="1851660"/>
            <a:ext cx="80192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Where is an internal stylesheet typically placed in an HTML document?</a:t>
            </a:r>
          </a:p>
        </p:txBody>
      </p:sp>
      <p:sp>
        <p:nvSpPr>
          <p:cNvPr id="8" name="Rectangle 7"/>
          <p:cNvSpPr/>
          <p:nvPr/>
        </p:nvSpPr>
        <p:spPr>
          <a:xfrm>
            <a:off x="1449628" y="2855052"/>
            <a:ext cx="92198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How can you integrate Bootstrap into a Rails application effectively?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1049617" y="4006659"/>
            <a:ext cx="98509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Which HTML tag is used to link an external stylesheet to an HTML document?</a:t>
            </a:r>
            <a:endParaRPr lang="en-US" sz="2000" dirty="0"/>
          </a:p>
        </p:txBody>
      </p:sp>
      <p:sp>
        <p:nvSpPr>
          <p:cNvPr id="3" name="Rectangle 2"/>
          <p:cNvSpPr/>
          <p:nvPr/>
        </p:nvSpPr>
        <p:spPr>
          <a:xfrm>
            <a:off x="2072301" y="1299623"/>
            <a:ext cx="4882812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To apply unique styles directly to an element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2072301" y="2329272"/>
            <a:ext cx="2953053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Within the &lt;head&gt; section</a:t>
            </a:r>
            <a:endParaRPr lang="en-US" sz="2000" dirty="0"/>
          </a:p>
        </p:txBody>
      </p:sp>
      <p:sp>
        <p:nvSpPr>
          <p:cNvPr id="11" name="Rectangle 10"/>
          <p:cNvSpPr/>
          <p:nvPr/>
        </p:nvSpPr>
        <p:spPr>
          <a:xfrm>
            <a:off x="2072301" y="3320423"/>
            <a:ext cx="5320687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By including Bootstrap files in the assets pipeline</a:t>
            </a:r>
            <a:endParaRPr lang="en-US" sz="2000" dirty="0"/>
          </a:p>
        </p:txBody>
      </p:sp>
      <p:sp>
        <p:nvSpPr>
          <p:cNvPr id="12" name="Rectangle 11"/>
          <p:cNvSpPr/>
          <p:nvPr/>
        </p:nvSpPr>
        <p:spPr>
          <a:xfrm>
            <a:off x="1449628" y="4484271"/>
            <a:ext cx="825867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&lt;link&gt;</a:t>
            </a:r>
            <a:endParaRPr lang="en-US" sz="2000" dirty="0"/>
          </a:p>
        </p:txBody>
      </p:sp>
      <p:sp>
        <p:nvSpPr>
          <p:cNvPr id="14" name="Rectangle 13"/>
          <p:cNvSpPr/>
          <p:nvPr/>
        </p:nvSpPr>
        <p:spPr>
          <a:xfrm>
            <a:off x="1314312" y="5196245"/>
            <a:ext cx="693935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/>
              <a:t>In Rails views, how can you apply inline styles to an element?</a:t>
            </a:r>
            <a:endParaRPr lang="en-US" sz="2000" dirty="0"/>
          </a:p>
        </p:txBody>
      </p:sp>
      <p:sp>
        <p:nvSpPr>
          <p:cNvPr id="15" name="Rectangle 14"/>
          <p:cNvSpPr/>
          <p:nvPr/>
        </p:nvSpPr>
        <p:spPr>
          <a:xfrm>
            <a:off x="2326491" y="5684573"/>
            <a:ext cx="5034968" cy="40011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000"/>
              <a:t>By embedding CSS directly into the HTML tag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2414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8" grpId="0"/>
      <p:bldP spid="9" grpId="0"/>
      <p:bldP spid="3" grpId="0" animBg="1"/>
      <p:bldP spid="10" grpId="0" animBg="1"/>
      <p:bldP spid="11" grpId="0" animBg="1"/>
      <p:bldP spid="12" grpId="0" animBg="1"/>
      <p:bldP spid="14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63" y="339425"/>
            <a:ext cx="4815876" cy="201754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301586" y="3057895"/>
            <a:ext cx="829522" cy="4001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r>
              <a:rPr lang="en-US" sz="2000" dirty="0" smtClean="0"/>
              <a:t>Task 1</a:t>
            </a:r>
            <a:endParaRPr lang="en-US" sz="2000" dirty="0"/>
          </a:p>
        </p:txBody>
      </p:sp>
      <p:sp>
        <p:nvSpPr>
          <p:cNvPr id="2" name="Rectangle 1"/>
          <p:cNvSpPr/>
          <p:nvPr/>
        </p:nvSpPr>
        <p:spPr>
          <a:xfrm>
            <a:off x="2131108" y="3067966"/>
            <a:ext cx="534050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Apply bootstrap styling in your Rails App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584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888074" y="757052"/>
            <a:ext cx="3253942" cy="596735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C00000"/>
                </a:solidFill>
              </a:rPr>
              <a:t>About today…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121637" y="1782873"/>
            <a:ext cx="27414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Bradley Hand ITC" panose="03070402050302030203" pitchFamily="66" charset="0"/>
              </a:rPr>
              <a:t>Ruby on Rails</a:t>
            </a:r>
            <a:endParaRPr lang="en-US" sz="3200" dirty="0">
              <a:latin typeface="Bradley Hand ITC" panose="03070402050302030203" pitchFamily="66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269344" y="2796734"/>
            <a:ext cx="2830668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Styling with CSS</a:t>
            </a:r>
            <a:endParaRPr lang="en-US" sz="2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269343" y="3378135"/>
            <a:ext cx="3564593" cy="4324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400" dirty="0" smtClean="0"/>
              <a:t>  Styling with Bootstrap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6970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9" name="Picture 45" descr="CSS Image Styling: Enhancing Visual Appeal With Style - Kinsta®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336164" y="5727033"/>
            <a:ext cx="56673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ln>
                  <a:solidFill>
                    <a:srgbClr val="00B0F0"/>
                  </a:solidFill>
                </a:ln>
                <a:solidFill>
                  <a:schemeClr val="bg1"/>
                </a:solidFill>
              </a:rPr>
              <a:t>Styling with CSS</a:t>
            </a:r>
            <a:endParaRPr lang="en-US" sz="6000" b="1" dirty="0">
              <a:ln>
                <a:solidFill>
                  <a:srgbClr val="00B0F0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377" y="818149"/>
            <a:ext cx="2281570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Overview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16658" y="1599778"/>
            <a:ext cx="8971131" cy="40011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Using </a:t>
            </a:r>
            <a:r>
              <a:rPr lang="en-US" sz="2000" dirty="0">
                <a:solidFill>
                  <a:schemeClr val="bg1"/>
                </a:solidFill>
              </a:rPr>
              <a:t>CSS (Cascading Style Sheets) to control the presentation of HTML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616658" y="2216033"/>
            <a:ext cx="40719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CSS can be </a:t>
            </a:r>
            <a:r>
              <a:rPr lang="en-US" sz="2000" dirty="0" smtClean="0"/>
              <a:t>applied in multiple ways :</a:t>
            </a:r>
            <a:endParaRPr lang="en-US" sz="2000" dirty="0"/>
          </a:p>
        </p:txBody>
      </p:sp>
      <p:pic>
        <p:nvPicPr>
          <p:cNvPr id="2050" name="Picture 2" descr="Types of CSS - javatpoi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555" y="2616143"/>
            <a:ext cx="4762500" cy="4086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173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2756" y="1891181"/>
            <a:ext cx="45865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Styling is applied in the HTML tag directly</a:t>
            </a:r>
            <a:endParaRPr lang="en-US" sz="2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2756" y="878307"/>
            <a:ext cx="2281570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Inline CSS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756" y="2642261"/>
            <a:ext cx="6752097" cy="1222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9063" y="2885063"/>
            <a:ext cx="3972937" cy="397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85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2756" y="1891181"/>
            <a:ext cx="81480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Write CSS between the &lt;style&gt; tag and then apply to the intended elements</a:t>
            </a:r>
            <a:endParaRPr lang="en-US" sz="2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2756" y="878307"/>
            <a:ext cx="3376444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Embedded CSS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612356"/>
            <a:ext cx="5184460" cy="26454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912" y="2883060"/>
            <a:ext cx="4516980" cy="376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48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52756" y="1891181"/>
            <a:ext cx="670048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Write CSS in a separate file and then link that file with rails file</a:t>
            </a:r>
            <a:endParaRPr lang="en-US" sz="2000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652756" y="878307"/>
            <a:ext cx="2835023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External CSS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2612356"/>
            <a:ext cx="5184460" cy="2645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4327" y="2410327"/>
            <a:ext cx="4447673" cy="444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55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8536" y="818149"/>
            <a:ext cx="3761453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Intro to Bootstrap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08376" y="1799833"/>
            <a:ext cx="45332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Bootstrap is a popular CSS framework</a:t>
            </a:r>
          </a:p>
        </p:txBody>
      </p:sp>
      <p:sp>
        <p:nvSpPr>
          <p:cNvPr id="6" name="Rectangle 5"/>
          <p:cNvSpPr/>
          <p:nvPr/>
        </p:nvSpPr>
        <p:spPr>
          <a:xfrm>
            <a:off x="1508375" y="2317191"/>
            <a:ext cx="55515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Provides </a:t>
            </a:r>
            <a:r>
              <a:rPr lang="en-US" sz="2000" dirty="0"/>
              <a:t>pre-designed components and utilities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508375" y="2834549"/>
            <a:ext cx="45817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For </a:t>
            </a:r>
            <a:r>
              <a:rPr lang="en-US" sz="2000" dirty="0"/>
              <a:t>building responsive web interfaces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009" y="3351907"/>
            <a:ext cx="7028638" cy="337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374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7767" y="1017441"/>
            <a:ext cx="5301494" cy="565484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C00000"/>
                </a:solidFill>
              </a:rPr>
              <a:t>Add, Install and Configure 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0894" y="2605797"/>
            <a:ext cx="3868856" cy="50906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672838" y="3776239"/>
            <a:ext cx="26869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Install dependencies</a:t>
            </a:r>
            <a:endParaRPr lang="en-US" sz="2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04" y="4300669"/>
            <a:ext cx="2124576" cy="609253"/>
          </a:xfrm>
          <a:prstGeom prst="rect">
            <a:avLst/>
          </a:prstGeom>
        </p:spPr>
      </p:pic>
      <p:pic>
        <p:nvPicPr>
          <p:cNvPr id="14" name="Picture 2" descr="Bootstrap · The most popular HTML, CSS, and JS library in the world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997" y="490463"/>
            <a:ext cx="4223738" cy="3547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/>
          <p:cNvSpPr/>
          <p:nvPr/>
        </p:nvSpPr>
        <p:spPr>
          <a:xfrm>
            <a:off x="1719635" y="5082370"/>
            <a:ext cx="69781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/>
              <a:t>Import Bootstrap styles in </a:t>
            </a:r>
            <a:r>
              <a:rPr lang="en-US" sz="2000" dirty="0" smtClean="0"/>
              <a:t>assets/stylesheets/</a:t>
            </a:r>
            <a:r>
              <a:rPr lang="en-US" sz="2000" dirty="0" err="1" smtClean="0"/>
              <a:t>application.scss</a:t>
            </a:r>
            <a:endParaRPr lang="en-US" sz="20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1604" y="5540164"/>
            <a:ext cx="3093820" cy="1026012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672838" y="2038956"/>
            <a:ext cx="531389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Clr>
                <a:srgbClr val="C00000"/>
              </a:buClr>
              <a:buSzPct val="85000"/>
              <a:buFont typeface="Wingdings 3" panose="05040102010807070707" pitchFamily="18" charset="2"/>
              <a:buChar char="u"/>
            </a:pPr>
            <a:r>
              <a:rPr lang="en-US" sz="2000" dirty="0" smtClean="0"/>
              <a:t>Add ‘bootstrap’ and ‘SASS Engine’ to </a:t>
            </a:r>
            <a:r>
              <a:rPr lang="en-US" sz="2000" dirty="0" err="1" smtClean="0"/>
              <a:t>Gemfile</a:t>
            </a:r>
            <a:endParaRPr lang="en-US" sz="20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11604" y="3096898"/>
            <a:ext cx="3858146" cy="495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90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1956</TotalTime>
  <Words>235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Bradley Hand ITC</vt:lpstr>
      <vt:lpstr>Corbel</vt:lpstr>
      <vt:lpstr>Wingdings</vt:lpstr>
      <vt:lpstr>Wingdings 3</vt:lpstr>
      <vt:lpstr>Parallax</vt:lpstr>
      <vt:lpstr>PowerPoint Presentation</vt:lpstr>
      <vt:lpstr>PowerPoint Presentation</vt:lpstr>
      <vt:lpstr>PowerPoint Presentation</vt:lpstr>
      <vt:lpstr>Overview</vt:lpstr>
      <vt:lpstr>Inline CSS</vt:lpstr>
      <vt:lpstr>Embedded CSS</vt:lpstr>
      <vt:lpstr>External CSS</vt:lpstr>
      <vt:lpstr>Intro to Bootstrap</vt:lpstr>
      <vt:lpstr>Add, Install and Configure </vt:lpstr>
      <vt:lpstr>Apply Bootstrap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Ahmed Saeed</dc:creator>
  <cp:lastModifiedBy>Muhammad Ahmed Saeed</cp:lastModifiedBy>
  <cp:revision>1682</cp:revision>
  <dcterms:created xsi:type="dcterms:W3CDTF">2024-06-08T05:15:49Z</dcterms:created>
  <dcterms:modified xsi:type="dcterms:W3CDTF">2024-09-16T12:51:00Z</dcterms:modified>
</cp:coreProperties>
</file>