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304" r:id="rId4"/>
    <p:sldId id="305" r:id="rId5"/>
    <p:sldId id="312" r:id="rId6"/>
    <p:sldId id="306" r:id="rId7"/>
    <p:sldId id="307" r:id="rId8"/>
    <p:sldId id="308" r:id="rId9"/>
    <p:sldId id="309" r:id="rId10"/>
    <p:sldId id="310" r:id="rId11"/>
    <p:sldId id="313" r:id="rId12"/>
    <p:sldId id="261" r:id="rId13"/>
    <p:sldId id="293" r:id="rId14"/>
    <p:sldId id="30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4" autoAdjust="0"/>
    <p:restoredTop sz="96144" autoAdjust="0"/>
  </p:normalViewPr>
  <p:slideViewPr>
    <p:cSldViewPr snapToGrid="0">
      <p:cViewPr>
        <p:scale>
          <a:sx n="75" d="100"/>
          <a:sy n="75" d="100"/>
        </p:scale>
        <p:origin x="26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uby on Rails: Full Guide About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7553" y="5934670"/>
            <a:ext cx="4210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Ruby on Rails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603" y="1745582"/>
            <a:ext cx="6264944" cy="3613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24" y="262531"/>
            <a:ext cx="3729102" cy="12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0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32439" y="2607214"/>
            <a:ext cx="91294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‘</a:t>
            </a:r>
            <a:r>
              <a:rPr lang="en-US" sz="2000" dirty="0" err="1" smtClean="0"/>
              <a:t>application.html.erb</a:t>
            </a:r>
            <a:r>
              <a:rPr lang="en-US" sz="2000" dirty="0" smtClean="0"/>
              <a:t>’ </a:t>
            </a:r>
            <a:r>
              <a:rPr lang="en-US" sz="2000" dirty="0"/>
              <a:t>defines the basic HTML structure for your entire 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532439" y="3103718"/>
            <a:ext cx="10285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Any specific </a:t>
            </a:r>
            <a:r>
              <a:rPr lang="en-US" sz="2000" dirty="0"/>
              <a:t>view </a:t>
            </a:r>
            <a:r>
              <a:rPr lang="en-US" sz="2000" dirty="0" smtClean="0"/>
              <a:t>is automatically inserted into </a:t>
            </a:r>
            <a:r>
              <a:rPr lang="en-US" sz="2000" dirty="0"/>
              <a:t>the &lt;%= yield %&gt; tag </a:t>
            </a:r>
            <a:r>
              <a:rPr lang="en-US" sz="2000" dirty="0" smtClean="0"/>
              <a:t>in ‘</a:t>
            </a:r>
            <a:r>
              <a:rPr lang="en-US" sz="2000" dirty="0" err="1" smtClean="0"/>
              <a:t>application.html.erb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532439" y="3707139"/>
            <a:ext cx="101793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 </a:t>
            </a:r>
            <a:r>
              <a:rPr lang="en-US" sz="2000" dirty="0" smtClean="0"/>
              <a:t>Including </a:t>
            </a:r>
            <a:r>
              <a:rPr lang="en-US" sz="2000" dirty="0"/>
              <a:t>JavaScript imports (&lt;%= </a:t>
            </a:r>
            <a:r>
              <a:rPr lang="en-US" sz="2000" dirty="0" err="1"/>
              <a:t>javascript_importmap_tags</a:t>
            </a:r>
            <a:r>
              <a:rPr lang="en-US" sz="2000" dirty="0"/>
              <a:t> %&gt;) in </a:t>
            </a:r>
            <a:r>
              <a:rPr lang="en-US" sz="2000" dirty="0" smtClean="0"/>
              <a:t>‘</a:t>
            </a:r>
            <a:r>
              <a:rPr lang="en-US" sz="2000" dirty="0" err="1" smtClean="0"/>
              <a:t>application.html.erb</a:t>
            </a:r>
            <a:r>
              <a:rPr lang="en-US" sz="2000" dirty="0" smtClean="0"/>
              <a:t>’ ensure </a:t>
            </a:r>
            <a:r>
              <a:rPr lang="en-US" sz="2000" dirty="0"/>
              <a:t>that these scripts are included on every page of your application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532439" y="4549350"/>
            <a:ext cx="101793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‘</a:t>
            </a:r>
            <a:r>
              <a:rPr lang="en-US" sz="2000" dirty="0" err="1" smtClean="0"/>
              <a:t>application.html.erb</a:t>
            </a:r>
            <a:r>
              <a:rPr lang="en-US" sz="2000" dirty="0" smtClean="0"/>
              <a:t>’ </a:t>
            </a:r>
            <a:r>
              <a:rPr lang="en-US" sz="2000" dirty="0"/>
              <a:t>acts as a master template for </a:t>
            </a:r>
            <a:r>
              <a:rPr lang="en-US" sz="2000" dirty="0" smtClean="0"/>
              <a:t>application</a:t>
            </a:r>
            <a:r>
              <a:rPr lang="en-US" sz="2000" dirty="0"/>
              <a:t>, providing </a:t>
            </a:r>
            <a:r>
              <a:rPr lang="en-US" sz="2000" dirty="0" smtClean="0"/>
              <a:t>consistent </a:t>
            </a:r>
            <a:r>
              <a:rPr lang="en-US" sz="2000" dirty="0"/>
              <a:t>look </a:t>
            </a:r>
            <a:r>
              <a:rPr lang="en-US" sz="2000" dirty="0" smtClean="0"/>
              <a:t>across </a:t>
            </a:r>
            <a:r>
              <a:rPr lang="en-US" sz="2000" dirty="0"/>
              <a:t>all </a:t>
            </a:r>
            <a:r>
              <a:rPr lang="en-US" sz="2000" dirty="0" smtClean="0"/>
              <a:t>pages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532439" y="5403593"/>
            <a:ext cx="101793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Any JavaScript code </a:t>
            </a:r>
            <a:r>
              <a:rPr lang="en-US" sz="2000" dirty="0" smtClean="0"/>
              <a:t>placed </a:t>
            </a:r>
            <a:r>
              <a:rPr lang="en-US" sz="2000" dirty="0"/>
              <a:t>in app/</a:t>
            </a:r>
            <a:r>
              <a:rPr lang="en-US" sz="2000" dirty="0" err="1"/>
              <a:t>javascript</a:t>
            </a:r>
            <a:r>
              <a:rPr lang="en-US" sz="2000" dirty="0"/>
              <a:t>/application.js will be available throughout </a:t>
            </a:r>
            <a:r>
              <a:rPr lang="en-US" sz="2000" dirty="0" smtClean="0"/>
              <a:t>application </a:t>
            </a:r>
            <a:r>
              <a:rPr lang="en-US" sz="2000" dirty="0"/>
              <a:t>because it's linked from </a:t>
            </a:r>
            <a:r>
              <a:rPr lang="en-US" sz="2000" dirty="0" smtClean="0"/>
              <a:t>‘</a:t>
            </a:r>
            <a:r>
              <a:rPr lang="en-US" sz="2000" dirty="0" err="1" smtClean="0"/>
              <a:t>application.html.erb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72" y="227825"/>
            <a:ext cx="3877970" cy="22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4" grpId="0"/>
      <p:bldP spid="9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385" y="28713"/>
            <a:ext cx="3544113" cy="263208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13533" y="1662631"/>
            <a:ext cx="7710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purpose of the import map feature introduced in Rails 7?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2903" y="2655456"/>
            <a:ext cx="8500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Where should you place your custom JavaScript files in a Rails 7 application?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025635" y="3639530"/>
            <a:ext cx="103774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Rails helper method should you use to include the JavaScript import map in your layout file?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5635" y="4629934"/>
            <a:ext cx="74567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event does the following JavaScript code snippet listen for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753586" y="2145204"/>
            <a:ext cx="3460756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To manage JavaScript modules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732840" y="3138029"/>
            <a:ext cx="1742785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app/javascript/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732840" y="4147361"/>
            <a:ext cx="4015843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&lt;%= javascript_importmap_tags %&gt;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2732840" y="6187211"/>
            <a:ext cx="2416046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DOMContentLoaded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929" y="5112507"/>
            <a:ext cx="5891431" cy="99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4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9" grpId="0"/>
      <p:bldP spid="3" grpId="0" animBg="1"/>
      <p:bldP spid="10" grpId="0" animBg="1"/>
      <p:bldP spid="11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63" y="339425"/>
            <a:ext cx="4815876" cy="2017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1586" y="3057895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2131108" y="3067966"/>
            <a:ext cx="89138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Add JavaScript in your code in such a way that it alerts welcome message when app is launched for the first time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584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1637" y="1782873"/>
            <a:ext cx="274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adley Hand ITC" panose="03070402050302030203" pitchFamily="66" charset="0"/>
              </a:rPr>
              <a:t>Ruby on Rails</a:t>
            </a:r>
            <a:endParaRPr 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69344" y="2796734"/>
            <a:ext cx="2060646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/>
              <a:t>  JavaScript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7" y="794084"/>
            <a:ext cx="5782760" cy="5895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Enhance </a:t>
            </a:r>
            <a:r>
              <a:rPr lang="en-US" b="1" dirty="0" smtClean="0">
                <a:solidFill>
                  <a:srgbClr val="C00000"/>
                </a:solidFill>
              </a:rPr>
              <a:t>UX with </a:t>
            </a:r>
            <a:r>
              <a:rPr lang="en-US" b="1" dirty="0">
                <a:solidFill>
                  <a:srgbClr val="C00000"/>
                </a:solidFill>
              </a:rPr>
              <a:t>JavaScript</a:t>
            </a:r>
          </a:p>
        </p:txBody>
      </p:sp>
      <p:sp>
        <p:nvSpPr>
          <p:cNvPr id="3" name="Rectangle 2"/>
          <p:cNvSpPr/>
          <p:nvPr/>
        </p:nvSpPr>
        <p:spPr>
          <a:xfrm>
            <a:off x="1508377" y="1645945"/>
            <a:ext cx="104993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JavaScript plays a crucial role in enhancing user experience (UX) by adding interactivity and dynamic behavior to web pages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52" y="2408941"/>
            <a:ext cx="8008306" cy="444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3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7" y="794084"/>
            <a:ext cx="5108991" cy="589549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Why JavaScript in Rails?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4630" y="2798332"/>
            <a:ext cx="71302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Make your web pages responsive to user actions without reloading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4630" y="2391903"/>
            <a:ext cx="218531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Interactivity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604630" y="3529625"/>
            <a:ext cx="2185317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Dynamic Updates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604630" y="4702260"/>
            <a:ext cx="2185317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Enhanced Forms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4630" y="3944667"/>
            <a:ext cx="73228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Update content dynamically based on user input or server responses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604630" y="5109243"/>
            <a:ext cx="55782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Validate forms in real-time for better user feedback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146" y="4343822"/>
            <a:ext cx="4342671" cy="251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7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414330" y="1877357"/>
            <a:ext cx="6179802" cy="5895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>
                <a:solidFill>
                  <a:srgbClr val="C00000"/>
                </a:solidFill>
              </a:rPr>
              <a:t>Improving UX with JavaScript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6504" y="2684180"/>
            <a:ext cx="3559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 smtClean="0"/>
              <a:t>Few other practical uses </a:t>
            </a:r>
            <a:r>
              <a:rPr lang="en-US" sz="2000" dirty="0"/>
              <a:t>in Rails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91810" y="3566967"/>
            <a:ext cx="2058852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Form Validation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91809" y="4108388"/>
            <a:ext cx="205885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AJAX Requests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291810" y="4649809"/>
            <a:ext cx="2060692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Dynamic Updates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3350663" y="3566967"/>
            <a:ext cx="42434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Validate form fields before submission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52501" y="4130647"/>
            <a:ext cx="46891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Fetch data from the server asynchronously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3352502" y="4649809"/>
            <a:ext cx="7349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Update parts of the page without full reloads (e.g., comments, likes)</a:t>
            </a:r>
            <a:endParaRPr lang="en-US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294" y="186890"/>
            <a:ext cx="4896433" cy="326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7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503" y="794783"/>
            <a:ext cx="3280191" cy="58954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Getting Started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17451" y="2044114"/>
            <a:ext cx="71302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Rails 7 introduced import maps to manage JavaScript modules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52756" y="1566510"/>
            <a:ext cx="263048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Configure Import Map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917451" y="2542657"/>
            <a:ext cx="59151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Configure your import map in </a:t>
            </a:r>
            <a:r>
              <a:rPr lang="en-US" sz="2000" dirty="0" err="1"/>
              <a:t>config</a:t>
            </a:r>
            <a:r>
              <a:rPr lang="en-US" sz="2000" dirty="0"/>
              <a:t>/</a:t>
            </a:r>
            <a:r>
              <a:rPr lang="en-US" sz="2000" dirty="0" err="1"/>
              <a:t>importmap.rb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29" y="3032741"/>
            <a:ext cx="7367333" cy="11678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194" y="4200557"/>
            <a:ext cx="4641516" cy="26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3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439" y="614309"/>
            <a:ext cx="5662445" cy="5895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Including JavaScript in Rails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32439" y="1812317"/>
            <a:ext cx="5072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Place your JavaScript files in app/</a:t>
            </a:r>
            <a:r>
              <a:rPr lang="en-US" sz="2000" dirty="0" err="1"/>
              <a:t>javascript</a:t>
            </a:r>
            <a:r>
              <a:rPr lang="en-US" sz="2000" dirty="0"/>
              <a:t>/</a:t>
            </a:r>
          </a:p>
        </p:txBody>
      </p:sp>
      <p:sp>
        <p:nvSpPr>
          <p:cNvPr id="4" name="Rectangle 3"/>
          <p:cNvSpPr/>
          <p:nvPr/>
        </p:nvSpPr>
        <p:spPr>
          <a:xfrm>
            <a:off x="1628693" y="1400203"/>
            <a:ext cx="2630486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Create JavaScript File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661" y="2722497"/>
            <a:ext cx="4582027" cy="15860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616661" y="2306157"/>
            <a:ext cx="4582027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>
                <a:solidFill>
                  <a:schemeClr val="bg1"/>
                </a:solidFill>
              </a:rPr>
              <a:t>app/</a:t>
            </a:r>
            <a:r>
              <a:rPr lang="en-US" sz="2000" dirty="0" err="1">
                <a:solidFill>
                  <a:schemeClr val="bg1"/>
                </a:solidFill>
              </a:rPr>
              <a:t>javascript</a:t>
            </a:r>
            <a:r>
              <a:rPr lang="en-US" sz="2000" dirty="0">
                <a:solidFill>
                  <a:schemeClr val="bg1"/>
                </a:solidFill>
              </a:rPr>
              <a:t>/application.js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25158" y="4618243"/>
            <a:ext cx="2955339" cy="4001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Link JavaScript in Layout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40936" y="5033845"/>
            <a:ext cx="5794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Ensure your layout file </a:t>
            </a:r>
            <a:r>
              <a:rPr lang="en-US" sz="2000" dirty="0" smtClean="0"/>
              <a:t>includes </a:t>
            </a:r>
            <a:r>
              <a:rPr lang="en-US" sz="2000" dirty="0"/>
              <a:t>the JavaScript import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094" y="5932752"/>
            <a:ext cx="3757201" cy="53263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113125" y="5514059"/>
            <a:ext cx="4582027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app/views/layouts/</a:t>
            </a:r>
            <a:r>
              <a:rPr lang="en-US" sz="2000" dirty="0" err="1"/>
              <a:t>application.html.erb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63" y="429493"/>
            <a:ext cx="5655628" cy="424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6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1" grpId="0" animBg="1"/>
      <p:bldP spid="14" grpId="0" animBg="1"/>
      <p:bldP spid="15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440" y="614309"/>
            <a:ext cx="5181182" cy="589549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Basic JavaScript 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68536" y="1524104"/>
            <a:ext cx="4582027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app/</a:t>
            </a:r>
            <a:r>
              <a:rPr lang="en-US" sz="2000" dirty="0" err="1"/>
              <a:t>javascript</a:t>
            </a:r>
            <a:r>
              <a:rPr lang="en-US" sz="2000" dirty="0"/>
              <a:t>/application.js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68" y="1924214"/>
            <a:ext cx="6517105" cy="25281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32440" y="4772647"/>
            <a:ext cx="64655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Adds an event listener to a button with id submit-button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32439" y="5172757"/>
            <a:ext cx="5072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Displays an alert when the button is clicked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052" y="9873"/>
            <a:ext cx="3809524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1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440" y="614309"/>
            <a:ext cx="6227928" cy="589549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Adding the Button to the View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6662" y="2000250"/>
            <a:ext cx="4582027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/>
              <a:t>app/views/layouts/application.html.erb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2439" y="1355931"/>
            <a:ext cx="8416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Add the button element in your view file where you want the button to appear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32439" y="5172757"/>
            <a:ext cx="5072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Displays an alert when the button is clicked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662" y="2405433"/>
            <a:ext cx="5578379" cy="2123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188" y="2486765"/>
            <a:ext cx="444444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2088</TotalTime>
  <Words>393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Bradley Hand ITC</vt:lpstr>
      <vt:lpstr>Corbel</vt:lpstr>
      <vt:lpstr>Wingdings</vt:lpstr>
      <vt:lpstr>Wingdings 3</vt:lpstr>
      <vt:lpstr>Parallax</vt:lpstr>
      <vt:lpstr>PowerPoint Presentation</vt:lpstr>
      <vt:lpstr>PowerPoint Presentation</vt:lpstr>
      <vt:lpstr>Enhance UX with JavaScript</vt:lpstr>
      <vt:lpstr>Why JavaScript in Rails?</vt:lpstr>
      <vt:lpstr>PowerPoint Presentation</vt:lpstr>
      <vt:lpstr>Getting Started</vt:lpstr>
      <vt:lpstr>Including JavaScript in Rails</vt:lpstr>
      <vt:lpstr>Basic JavaScript Example</vt:lpstr>
      <vt:lpstr>Adding the Button to the 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1777</cp:revision>
  <dcterms:created xsi:type="dcterms:W3CDTF">2024-06-08T05:15:49Z</dcterms:created>
  <dcterms:modified xsi:type="dcterms:W3CDTF">2024-09-16T12:55:21Z</dcterms:modified>
</cp:coreProperties>
</file>