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3194565" cy="56110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elsif</a:t>
            </a:r>
            <a:r>
              <a:rPr lang="en-US" b="1" dirty="0" smtClean="0">
                <a:solidFill>
                  <a:srgbClr val="C00000"/>
                </a:solidFill>
              </a:rPr>
              <a:t>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8" y="1627337"/>
            <a:ext cx="10011003" cy="665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Executes the block of statements whose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  <a:r>
              <a:rPr lang="en-US" sz="2000" dirty="0" smtClean="0"/>
              <a:t>, if no condition is true, execute else block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1818" y="2523582"/>
            <a:ext cx="118763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90" y="3154198"/>
            <a:ext cx="7173096" cy="29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23266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4302" y="4262540"/>
            <a:ext cx="1646636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44" y="1399349"/>
            <a:ext cx="5000167" cy="4787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02" y="4953246"/>
            <a:ext cx="2020690" cy="7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9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3301443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case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9" y="1627337"/>
            <a:ext cx="9464738" cy="665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Executes the block of statements whose </a:t>
            </a:r>
            <a:r>
              <a:rPr lang="en-US" sz="2000" dirty="0" smtClean="0">
                <a:solidFill>
                  <a:srgbClr val="FF0000"/>
                </a:solidFill>
              </a:rPr>
              <a:t>value</a:t>
            </a:r>
            <a:r>
              <a:rPr lang="en-US" sz="2000" dirty="0" smtClean="0"/>
              <a:t> matches the given </a:t>
            </a:r>
            <a:r>
              <a:rPr lang="en-US" sz="2000" dirty="0" smtClean="0">
                <a:solidFill>
                  <a:srgbClr val="00B050"/>
                </a:solidFill>
              </a:rPr>
              <a:t>expression</a:t>
            </a:r>
            <a:r>
              <a:rPr lang="en-US" sz="2000" dirty="0" smtClean="0"/>
              <a:t>, if no value matches, execute else block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1818" y="2523582"/>
            <a:ext cx="118763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90" y="3085308"/>
            <a:ext cx="7480898" cy="32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23266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4302" y="4262540"/>
            <a:ext cx="1646636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25" y="1623579"/>
            <a:ext cx="5205845" cy="3904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02" y="4900838"/>
            <a:ext cx="2324423" cy="7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21225" y="1764476"/>
            <a:ext cx="264830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Control structures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1225" y="2296396"/>
            <a:ext cx="352707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Types of Control Structures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21225" y="2863936"/>
            <a:ext cx="31470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Conditional Statements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835833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Control Structures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559" y="1764475"/>
            <a:ext cx="8989727" cy="741220"/>
          </a:xfrm>
        </p:spPr>
        <p:txBody>
          <a:bodyPr>
            <a:normAutofit/>
          </a:bodyPr>
          <a:lstStyle/>
          <a:p>
            <a:r>
              <a:rPr lang="en-US" sz="2000" dirty="0"/>
              <a:t>Control structures are programming constructs that dictate the flow of execution based on conditions and logic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60559" y="2940135"/>
            <a:ext cx="2054537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Essential </a:t>
            </a:r>
            <a:r>
              <a:rPr lang="en-US" sz="2000" dirty="0" smtClean="0"/>
              <a:t>for :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16818" y="3408221"/>
            <a:ext cx="2850185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 making </a:t>
            </a:r>
            <a:r>
              <a:rPr lang="en-US" sz="2000" dirty="0" smtClean="0"/>
              <a:t>decisions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16818" y="3874827"/>
            <a:ext cx="2244543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repeating tasks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16818" y="4342913"/>
            <a:ext cx="4263348" cy="490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handling </a:t>
            </a:r>
            <a:r>
              <a:rPr lang="en-US" sz="2000" dirty="0"/>
              <a:t>different scenarios in </a:t>
            </a:r>
            <a:r>
              <a:rPr lang="en-US" sz="2000" dirty="0" smtClean="0"/>
              <a:t>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564088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077" y="2349721"/>
            <a:ext cx="3645830" cy="464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Executed based on </a:t>
            </a:r>
            <a:r>
              <a:rPr lang="en-US" sz="2000" dirty="0" smtClean="0"/>
              <a:t>conditions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1818" y="1801378"/>
            <a:ext cx="269670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Conditional Statements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714" y="2962685"/>
            <a:ext cx="1140135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</a:t>
            </a:r>
            <a:r>
              <a:rPr lang="en-US" sz="2000" dirty="0" smtClean="0"/>
              <a:t>f-else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714" y="3416907"/>
            <a:ext cx="1140135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case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721818" y="4033939"/>
            <a:ext cx="2696700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Looping Structures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78076" y="4595852"/>
            <a:ext cx="4963992" cy="46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Repeat code blocks until a condition is met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3714" y="5199314"/>
            <a:ext cx="1140135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while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93715" y="5653536"/>
            <a:ext cx="807626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805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490461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8" y="1627338"/>
            <a:ext cx="6466167" cy="46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Execute different code blocks based on specified 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818" y="2357327"/>
            <a:ext cx="118763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Types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54326" y="2999480"/>
            <a:ext cx="748251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4326" y="3453702"/>
            <a:ext cx="1140135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if-else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54327" y="3907924"/>
            <a:ext cx="962006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elsif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054327" y="4362146"/>
            <a:ext cx="1615148" cy="305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case-when</a:t>
            </a:r>
          </a:p>
        </p:txBody>
      </p:sp>
    </p:spTree>
    <p:extLst>
      <p:ext uri="{BB962C8B-B14F-4D97-AF65-F5344CB8AC3E}">
        <p14:creationId xmlns:p14="http://schemas.microsoft.com/office/powerpoint/2010/main" val="40144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695803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if </a:t>
            </a:r>
            <a:r>
              <a:rPr lang="en-US" b="1" dirty="0" smtClean="0">
                <a:solidFill>
                  <a:srgbClr val="C00000"/>
                </a:solidFill>
              </a:rPr>
              <a:t>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8" y="1627338"/>
            <a:ext cx="6804665" cy="46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the given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  <a:r>
              <a:rPr lang="en-US" sz="2000" dirty="0"/>
              <a:t>, </a:t>
            </a:r>
            <a:r>
              <a:rPr lang="en-US" sz="2000" dirty="0" smtClean="0"/>
              <a:t>executes the </a:t>
            </a:r>
            <a:r>
              <a:rPr lang="en-US" sz="2000" dirty="0"/>
              <a:t>block of statements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818" y="2523582"/>
            <a:ext cx="118763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18" y="3061344"/>
            <a:ext cx="5336409" cy="11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23266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33" y="1490756"/>
            <a:ext cx="4941682" cy="2168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5" y="5251160"/>
            <a:ext cx="2793079" cy="74587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337404" y="4428794"/>
            <a:ext cx="1646636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3645828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if-else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818" y="1627338"/>
            <a:ext cx="9488487" cy="46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if the given </a:t>
            </a:r>
            <a:r>
              <a:rPr lang="en-US" sz="2000" dirty="0" smtClean="0">
                <a:solidFill>
                  <a:srgbClr val="FF0000"/>
                </a:solidFill>
              </a:rPr>
              <a:t>condition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00B050"/>
                </a:solidFill>
              </a:rPr>
              <a:t>true</a:t>
            </a:r>
            <a:r>
              <a:rPr lang="en-US" sz="2000" dirty="0" smtClean="0"/>
              <a:t>, executes first block, otherwise execute second block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1818" y="2523582"/>
            <a:ext cx="1187637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22" y="3154198"/>
            <a:ext cx="6796025" cy="230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23266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579" y="5548044"/>
            <a:ext cx="2793079" cy="74587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883668" y="4725678"/>
            <a:ext cx="1646636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69" y="1459984"/>
            <a:ext cx="6149819" cy="27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288</TotalTime>
  <Words>172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Parallax</vt:lpstr>
      <vt:lpstr>PowerPoint Presentation</vt:lpstr>
      <vt:lpstr>PowerPoint Presentation</vt:lpstr>
      <vt:lpstr>Control Structures</vt:lpstr>
      <vt:lpstr>Types of Control Structures</vt:lpstr>
      <vt:lpstr>Conditional Statements</vt:lpstr>
      <vt:lpstr>if statement</vt:lpstr>
      <vt:lpstr>Example</vt:lpstr>
      <vt:lpstr>if-else statement</vt:lpstr>
      <vt:lpstr>Example</vt:lpstr>
      <vt:lpstr>elsif statement</vt:lpstr>
      <vt:lpstr>Example</vt:lpstr>
      <vt:lpstr>case statement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212</cp:revision>
  <dcterms:created xsi:type="dcterms:W3CDTF">2024-06-08T05:15:49Z</dcterms:created>
  <dcterms:modified xsi:type="dcterms:W3CDTF">2024-09-14T08:19:09Z</dcterms:modified>
</cp:coreProperties>
</file>