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314" r:id="rId4"/>
    <p:sldId id="304" r:id="rId5"/>
    <p:sldId id="315" r:id="rId6"/>
    <p:sldId id="317" r:id="rId7"/>
    <p:sldId id="316" r:id="rId8"/>
    <p:sldId id="318" r:id="rId9"/>
    <p:sldId id="319" r:id="rId10"/>
    <p:sldId id="320" r:id="rId11"/>
    <p:sldId id="321" r:id="rId12"/>
    <p:sldId id="322" r:id="rId13"/>
    <p:sldId id="323" r:id="rId14"/>
    <p:sldId id="261" r:id="rId15"/>
    <p:sldId id="293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4760077" cy="5895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the Index 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2598" y="1529768"/>
            <a:ext cx="9428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Create the index.html.erb view for displaying posts and the form for creating new posts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9" y="2076013"/>
            <a:ext cx="2489861" cy="15093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856" y="2076013"/>
            <a:ext cx="5222932" cy="4096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88" y="2322095"/>
            <a:ext cx="3506346" cy="32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4964613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Create a Partial for Post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598" y="1529768"/>
            <a:ext cx="6167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Create a partial _</a:t>
            </a:r>
            <a:r>
              <a:rPr lang="en-US" sz="2000" dirty="0" err="1"/>
              <a:t>post.html.erb</a:t>
            </a:r>
            <a:r>
              <a:rPr lang="en-US" sz="2000" dirty="0"/>
              <a:t> to render individual posts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37" y="2076013"/>
            <a:ext cx="4158418" cy="137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126" y="3024510"/>
            <a:ext cx="5078108" cy="36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6251992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Implement AJAX Functionality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597" y="1529768"/>
            <a:ext cx="356894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Create the JavaScript 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8500" y="2076013"/>
            <a:ext cx="613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the </a:t>
            </a:r>
            <a:r>
              <a:rPr lang="en-US" sz="2000" dirty="0" err="1"/>
              <a:t>create.js.erb</a:t>
            </a:r>
            <a:r>
              <a:rPr lang="en-US" sz="2000" dirty="0"/>
              <a:t> file to handle the AJAX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72" y="2622258"/>
            <a:ext cx="9843487" cy="1155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5" y="3886203"/>
            <a:ext cx="5042012" cy="28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4194592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Run the Rails Server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4893" y="1602835"/>
            <a:ext cx="5212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Start the Rails server to see everything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79" y="2101832"/>
            <a:ext cx="1726031" cy="5450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33005" y="2883386"/>
            <a:ext cx="221073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Open Your Browser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495304" y="3318032"/>
            <a:ext cx="3671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Navigate to http://localhost:3000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71" y="3836902"/>
            <a:ext cx="2325220" cy="2570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8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21" y="-123473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3733" y="615488"/>
            <a:ext cx="570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does Rails handle AJAX requests by default?</a:t>
            </a:r>
          </a:p>
        </p:txBody>
      </p:sp>
      <p:sp>
        <p:nvSpPr>
          <p:cNvPr id="3" name="Rectangle 2"/>
          <p:cNvSpPr/>
          <p:nvPr/>
        </p:nvSpPr>
        <p:spPr>
          <a:xfrm>
            <a:off x="3099992" y="1192569"/>
            <a:ext cx="7184498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Using unobtrusive </a:t>
            </a:r>
            <a:r>
              <a:rPr lang="en-US" sz="2000" dirty="0"/>
              <a:t>JavaScript (UJS) with the remote: true option in forms or links to send AJAX requests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87097" y="2183680"/>
            <a:ext cx="9194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</a:t>
            </a:r>
            <a:r>
              <a:rPr lang="en-US" sz="2000" dirty="0" err="1"/>
              <a:t>respond_to</a:t>
            </a:r>
            <a:r>
              <a:rPr lang="en-US" sz="2000" dirty="0"/>
              <a:t> block in a Rails controller action that handles AJAX requests?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17733" y="2972359"/>
            <a:ext cx="8711477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It allows the controller to respond differently based on the format of the request, such as HTML or JavaScript (</a:t>
            </a:r>
            <a:r>
              <a:rPr lang="en-US" sz="2000" dirty="0" err="1"/>
              <a:t>js</a:t>
            </a:r>
            <a:r>
              <a:rPr lang="en-US" sz="20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9712" y="3952322"/>
            <a:ext cx="7452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file extension is used for AJAX response templates in Rails?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76760" y="4424454"/>
            <a:ext cx="6235484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.js.erb files are used for AJAX response templates in Rails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476760" y="5123956"/>
            <a:ext cx="7907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trigger an AJAX request in Rails when submitting a form?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863807" y="5596088"/>
            <a:ext cx="651017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By adding remote: true to the </a:t>
            </a:r>
            <a:r>
              <a:rPr lang="en-US" sz="2000" dirty="0" err="1"/>
              <a:t>form_with</a:t>
            </a:r>
            <a:r>
              <a:rPr lang="en-US" sz="2000" dirty="0"/>
              <a:t> helper in the view</a:t>
            </a:r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913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Implement </a:t>
            </a:r>
            <a:r>
              <a:rPr lang="en-US" sz="2000" smtClean="0"/>
              <a:t>write operation with Ajax in Ruby on Rails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8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4" y="2796734"/>
            <a:ext cx="243362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AJAX in Rails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JAX File Upload - Quick Tutorial &amp; Time Saving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794084"/>
            <a:ext cx="4351002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 </a:t>
            </a:r>
            <a:r>
              <a:rPr lang="en-US" b="1" dirty="0">
                <a:solidFill>
                  <a:srgbClr val="C00000"/>
                </a:solidFill>
              </a:rPr>
              <a:t>to AJAX in Rails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8377" y="1645945"/>
            <a:ext cx="10138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AJAX (Asynchronous JavaScript and XML) allows you to update parts of a web page without reloading the entire 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8377" y="2476124"/>
            <a:ext cx="9392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Rails, AJAX is commonly used for dynamic updates and improving user experience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177566"/>
            <a:ext cx="6536452" cy="36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6155739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Create new Rails application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63" y="1786803"/>
            <a:ext cx="4667344" cy="5834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16" y="2547686"/>
            <a:ext cx="5747084" cy="43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5088031" cy="5895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Configure the Database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8719" y="1702321"/>
            <a:ext cx="7792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Open the </a:t>
            </a:r>
            <a:r>
              <a:rPr lang="en-US" sz="2000" dirty="0" err="1"/>
              <a:t>config</a:t>
            </a:r>
            <a:r>
              <a:rPr lang="en-US" sz="2000" dirty="0"/>
              <a:t>/</a:t>
            </a:r>
            <a:r>
              <a:rPr lang="en-US" sz="2000" dirty="0" err="1"/>
              <a:t>database.yml</a:t>
            </a:r>
            <a:r>
              <a:rPr lang="en-US" sz="2000" dirty="0"/>
              <a:t> file and update the default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55" y="2421119"/>
            <a:ext cx="2532762" cy="2090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40" y="4569256"/>
            <a:ext cx="3573677" cy="980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391" y="2511974"/>
            <a:ext cx="3579398" cy="954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391" y="3585999"/>
            <a:ext cx="5605521" cy="15626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28" y="1198698"/>
            <a:ext cx="3403174" cy="23873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11615" y="5549328"/>
            <a:ext cx="235673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Create the Database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7882" y="5949438"/>
            <a:ext cx="2343804" cy="5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6408403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Generate Model and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79094" y="1515979"/>
            <a:ext cx="6810402" cy="1840832"/>
            <a:chOff x="1179094" y="1515979"/>
            <a:chExt cx="6810402" cy="1840832"/>
          </a:xfrm>
        </p:grpSpPr>
        <p:sp>
          <p:nvSpPr>
            <p:cNvPr id="20" name="Rounded Rectangle 19"/>
            <p:cNvSpPr/>
            <p:nvPr/>
          </p:nvSpPr>
          <p:spPr>
            <a:xfrm>
              <a:off x="1179094" y="1515979"/>
              <a:ext cx="6810402" cy="184083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83781" y="2116416"/>
              <a:ext cx="58010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We'll create a simple Post model with a title and body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61406" y="1687897"/>
              <a:ext cx="2592313" cy="4001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/>
                <a:t>Generate a Post Model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5114" y="2629157"/>
              <a:ext cx="5944967" cy="52945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583780" y="3453758"/>
            <a:ext cx="7001000" cy="1515286"/>
            <a:chOff x="1583780" y="3501886"/>
            <a:chExt cx="7001000" cy="1515286"/>
          </a:xfrm>
        </p:grpSpPr>
        <p:sp>
          <p:nvSpPr>
            <p:cNvPr id="22" name="Rounded Rectangle 21"/>
            <p:cNvSpPr/>
            <p:nvPr/>
          </p:nvSpPr>
          <p:spPr>
            <a:xfrm>
              <a:off x="1583780" y="3501886"/>
              <a:ext cx="7000999" cy="151528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95114" y="3631319"/>
              <a:ext cx="2592314" cy="4001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/>
                <a:t>Run the </a:t>
              </a:r>
              <a:r>
                <a:rPr lang="en-US" sz="2000" dirty="0" smtClean="0"/>
                <a:t>Migrations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17489" y="4067193"/>
              <a:ext cx="66672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Apply the migrations to create the posts table in the database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823" y="4458398"/>
              <a:ext cx="1851611" cy="37843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158127" y="5101389"/>
            <a:ext cx="6667290" cy="1648326"/>
            <a:chOff x="2158127" y="5101389"/>
            <a:chExt cx="6667290" cy="1648326"/>
          </a:xfrm>
        </p:grpSpPr>
        <p:sp>
          <p:nvSpPr>
            <p:cNvPr id="21" name="Rounded Rectangle 20"/>
            <p:cNvSpPr/>
            <p:nvPr/>
          </p:nvSpPr>
          <p:spPr>
            <a:xfrm>
              <a:off x="2158127" y="5101389"/>
              <a:ext cx="6667290" cy="16483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1493" y="5237349"/>
              <a:ext cx="2592314" cy="400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/>
                <a:t>Run the </a:t>
              </a:r>
              <a:r>
                <a:rPr lang="en-US" sz="2000" dirty="0" smtClean="0"/>
                <a:t>Migrations</a:t>
              </a:r>
              <a:endParaRPr lang="en-US" sz="2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5202" y="6090877"/>
              <a:ext cx="5651028" cy="446974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2615202" y="5661523"/>
              <a:ext cx="58896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Generate a Posts controller with the necessary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86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84" y="2380601"/>
            <a:ext cx="6919616" cy="4477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3203239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Setup routes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8720" y="1702321"/>
            <a:ext cx="48264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Open config/routes.rb and set up the routes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08" y="2320090"/>
            <a:ext cx="5082588" cy="15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794084"/>
            <a:ext cx="4760077" cy="5895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Modify Post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598" y="1529768"/>
            <a:ext cx="5650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Update the </a:t>
            </a:r>
            <a:r>
              <a:rPr lang="en-US" sz="2000" dirty="0" err="1"/>
              <a:t>PostsController</a:t>
            </a:r>
            <a:r>
              <a:rPr lang="en-US" sz="2000" dirty="0"/>
              <a:t> to handle AJAX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13" y="2076013"/>
            <a:ext cx="4444203" cy="1205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13" y="3377682"/>
            <a:ext cx="4444203" cy="3278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189" y="2088044"/>
            <a:ext cx="4324232" cy="168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195" y="4856985"/>
            <a:ext cx="3974192" cy="319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925" y="4002506"/>
            <a:ext cx="3374675" cy="28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2404</TotalTime>
  <Words>334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 to AJAX in Rails</vt:lpstr>
      <vt:lpstr>Create new Rails application</vt:lpstr>
      <vt:lpstr>Configure the Database</vt:lpstr>
      <vt:lpstr>Generate Model and Controller</vt:lpstr>
      <vt:lpstr>Setup routes</vt:lpstr>
      <vt:lpstr>Modify Post Controller</vt:lpstr>
      <vt:lpstr>Create the Index View</vt:lpstr>
      <vt:lpstr>Create a Partial for Post</vt:lpstr>
      <vt:lpstr>Implement AJAX Functionality</vt:lpstr>
      <vt:lpstr>Run the Rails Server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1858</cp:revision>
  <dcterms:created xsi:type="dcterms:W3CDTF">2024-06-08T05:15:49Z</dcterms:created>
  <dcterms:modified xsi:type="dcterms:W3CDTF">2024-09-16T13:04:35Z</dcterms:modified>
</cp:coreProperties>
</file>