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sldIdLst>
    <p:sldId id="257" r:id="rId3"/>
    <p:sldId id="256" r:id="rId4"/>
    <p:sldId id="314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261" r:id="rId13"/>
    <p:sldId id="29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7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4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925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3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8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9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979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95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110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490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024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6771-D3F3-4C21-80E9-6FEF3AA6846C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9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7" y="685800"/>
            <a:ext cx="7407026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Fetching Data from RoR API in React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46988" y="1640137"/>
            <a:ext cx="1439753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Install Axios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446988" y="2963671"/>
            <a:ext cx="1343638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Fetch Data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162115" y="2131003"/>
            <a:ext cx="1944763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npm install axios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88" y="3363781"/>
            <a:ext cx="4799499" cy="3289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578" y="3132113"/>
            <a:ext cx="4922169" cy="3638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4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70" y="-34230"/>
            <a:ext cx="2413012" cy="179205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46811" y="1241519"/>
            <a:ext cx="46217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command is used to install Rails?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619577" y="1755379"/>
            <a:ext cx="1916146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gem install rails</a:t>
            </a:r>
            <a:endParaRPr lang="en-US" sz="1950" dirty="0"/>
          </a:p>
        </p:txBody>
      </p:sp>
      <p:sp>
        <p:nvSpPr>
          <p:cNvPr id="14" name="Rectangle 13"/>
          <p:cNvSpPr/>
          <p:nvPr/>
        </p:nvSpPr>
        <p:spPr>
          <a:xfrm>
            <a:off x="1200033" y="2555599"/>
            <a:ext cx="65122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method is used in React to fetch data from an API?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546811" y="2989227"/>
            <a:ext cx="1248906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axios.get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113774" y="3810217"/>
            <a:ext cx="68150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create a new React app named 'task_frontend'?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546811" y="4210327"/>
            <a:ext cx="3963652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npx create-react-app task_frontend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200033" y="5031317"/>
            <a:ext cx="6079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gem is added to handle CORS in the Rails API?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619577" y="5452197"/>
            <a:ext cx="1311236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rack-cors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1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4" grpId="0"/>
      <p:bldP spid="16" grpId="0" animBg="1"/>
      <p:bldP spid="17" grpId="0"/>
      <p:bldP spid="18" grpId="0" animBg="1"/>
      <p:bldP spid="19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3265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React.js with </a:t>
            </a:r>
            <a:r>
              <a:rPr lang="en-US" sz="3200" dirty="0" err="1" smtClean="0">
                <a:latin typeface="Bradley Hand ITC" panose="03070402050302030203" pitchFamily="66" charset="0"/>
              </a:rPr>
              <a:t>RoR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3" y="2796734"/>
            <a:ext cx="6091225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Creating API in </a:t>
            </a:r>
            <a:r>
              <a:rPr lang="en-US" sz="2400" dirty="0" err="1" smtClean="0"/>
              <a:t>RoR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69343" y="3658280"/>
            <a:ext cx="3925541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Consuming API in React.js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87275" y="5223393"/>
            <a:ext cx="6096000" cy="70788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000" dirty="0"/>
              <a:t>Clear separation of concerns, independent scalability, and potential for reuse across different platforms</a:t>
            </a:r>
          </a:p>
        </p:txBody>
      </p:sp>
      <p:sp>
        <p:nvSpPr>
          <p:cNvPr id="8" name="Rectangle 7"/>
          <p:cNvSpPr/>
          <p:nvPr/>
        </p:nvSpPr>
        <p:spPr>
          <a:xfrm>
            <a:off x="5387275" y="4761728"/>
            <a:ext cx="1422599" cy="4616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/>
              <a:t>BENEFIT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83789"/>
            <a:ext cx="6180221" cy="76944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Creating an API in </a:t>
            </a:r>
            <a:r>
              <a:rPr lang="en-US" sz="4400" b="1" dirty="0" err="1" smtClean="0">
                <a:solidFill>
                  <a:srgbClr val="00B050"/>
                </a:solidFill>
              </a:rPr>
              <a:t>RoR</a:t>
            </a:r>
            <a:endParaRPr lang="en-US" sz="4400" b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80221" y="6095821"/>
            <a:ext cx="6011779" cy="7386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200" dirty="0" smtClean="0"/>
              <a:t>Consuming API </a:t>
            </a:r>
            <a:r>
              <a:rPr lang="en-US" sz="4200" dirty="0"/>
              <a:t>in React.js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4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9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7" y="685800"/>
            <a:ext cx="4026152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Setting Up RoR API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02609" y="1916924"/>
            <a:ext cx="1370888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Install Rails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302499" y="2793362"/>
            <a:ext cx="1959247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Create Rails App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302499" y="3603109"/>
            <a:ext cx="2512699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Navigate to Directory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673497" y="1910463"/>
            <a:ext cx="1959246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gem install rails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261746" y="2793362"/>
            <a:ext cx="2657078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rails new task_api --api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02499" y="4412856"/>
            <a:ext cx="149001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Start Server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337516" y="5289383"/>
            <a:ext cx="1490016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Install Gems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815198" y="3591071"/>
            <a:ext cx="1528011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cd task_api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792515" y="4406484"/>
            <a:ext cx="1322798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rails 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827532" y="5289383"/>
            <a:ext cx="81682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Add gem 'rack-</a:t>
            </a:r>
            <a:r>
              <a:rPr lang="en-US" sz="2000" dirty="0" err="1"/>
              <a:t>cors</a:t>
            </a:r>
            <a:r>
              <a:rPr lang="en-US" sz="2000" dirty="0"/>
              <a:t>' and gem '</a:t>
            </a:r>
            <a:r>
              <a:rPr lang="en-US" sz="2000" dirty="0" err="1"/>
              <a:t>active_model_serializers</a:t>
            </a:r>
            <a:r>
              <a:rPr lang="en-US" sz="2000" dirty="0"/>
              <a:t>' to </a:t>
            </a:r>
            <a:r>
              <a:rPr lang="en-US" sz="2000" dirty="0" err="1"/>
              <a:t>Gemfile</a:t>
            </a:r>
            <a:r>
              <a:rPr lang="en-US" sz="2000" dirty="0"/>
              <a:t>, then run </a:t>
            </a:r>
          </a:p>
        </p:txBody>
      </p:sp>
      <p:sp>
        <p:nvSpPr>
          <p:cNvPr id="6" name="Rectangle 5"/>
          <p:cNvSpPr/>
          <p:nvPr/>
        </p:nvSpPr>
        <p:spPr>
          <a:xfrm>
            <a:off x="2887580" y="5818675"/>
            <a:ext cx="1598515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bundle install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2" y="-37894"/>
            <a:ext cx="71913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5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1" grpId="0" animBg="1"/>
      <p:bldP spid="3" grpId="0" animBg="1"/>
      <p:bldP spid="14" grpId="0" animBg="1"/>
      <p:bldP spid="9" grpId="0" animBg="1"/>
      <p:bldP spid="10" grpId="0" animBg="1"/>
      <p:bldP spid="12" grpId="0" animBg="1"/>
      <p:bldP spid="4" grpId="0" animBg="1"/>
      <p:bldP spid="5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391" y="1528007"/>
            <a:ext cx="4026152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Configuring CORS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94325" y="2720658"/>
            <a:ext cx="1583703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Enable CORS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25" y="3133217"/>
            <a:ext cx="8715868" cy="20143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006" y="161938"/>
            <a:ext cx="4110942" cy="316226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504259" y="5221436"/>
            <a:ext cx="609600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Google Sans"/>
              </a:rPr>
              <a:t>A mechanism </a:t>
            </a:r>
            <a:r>
              <a:rPr lang="en-US" sz="2000" dirty="0">
                <a:solidFill>
                  <a:schemeClr val="tx1"/>
                </a:solidFill>
                <a:latin typeface="Google Sans"/>
              </a:rPr>
              <a:t>for integrating applications</a:t>
            </a:r>
            <a:r>
              <a:rPr lang="en-US" sz="2000" dirty="0" smtClean="0">
                <a:solidFill>
                  <a:schemeClr val="tx1"/>
                </a:solidFill>
                <a:latin typeface="Google Sans"/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41801" y="2050972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Google Sans"/>
              </a:rPr>
              <a:t>( Cross-origin </a:t>
            </a:r>
            <a:r>
              <a:rPr lang="en-US" dirty="0">
                <a:latin typeface="Google Sans"/>
              </a:rPr>
              <a:t>resource sharing </a:t>
            </a:r>
            <a:r>
              <a:rPr lang="en-US" dirty="0" smtClean="0">
                <a:latin typeface="Google Sans"/>
              </a:rPr>
              <a:t> 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504259" y="5641389"/>
            <a:ext cx="7590236" cy="64633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Google Sans"/>
              </a:rPr>
              <a:t>Defines </a:t>
            </a:r>
            <a:r>
              <a:rPr lang="en-US" dirty="0">
                <a:solidFill>
                  <a:schemeClr val="tx1"/>
                </a:solidFill>
                <a:latin typeface="Google Sans"/>
              </a:rPr>
              <a:t>a way for client web applications that are loaded in one domain to interact with resources in a different domain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3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6" y="685800"/>
            <a:ext cx="6516690" cy="58954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Creating Models and Controllers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02609" y="1916924"/>
            <a:ext cx="1899879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Generate Model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302609" y="2975156"/>
            <a:ext cx="2090406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Migrate Database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337625" y="4039591"/>
            <a:ext cx="2296021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Generate Controller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604626" y="2317034"/>
            <a:ext cx="5749266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rails generate model Task </a:t>
            </a:r>
            <a:r>
              <a:rPr lang="en-US" sz="2000" dirty="0" err="1"/>
              <a:t>title:string</a:t>
            </a:r>
            <a:r>
              <a:rPr lang="en-US" sz="2000" dirty="0"/>
              <a:t> </a:t>
            </a:r>
            <a:r>
              <a:rPr lang="en-US" sz="2000" dirty="0" err="1"/>
              <a:t>description:text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604626" y="3375266"/>
            <a:ext cx="185178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rails db:migrate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606714" y="4439701"/>
            <a:ext cx="3323923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rails generate controller Tasks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84" y="2380308"/>
            <a:ext cx="6368716" cy="44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0" grpId="0" animBg="1"/>
      <p:bldP spid="8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7" y="685800"/>
            <a:ext cx="3460668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Defining Routes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68093" y="2518503"/>
            <a:ext cx="923458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Routes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798" y="30671"/>
            <a:ext cx="6762620" cy="43758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093" y="2918613"/>
            <a:ext cx="4087539" cy="238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8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7" y="685800"/>
            <a:ext cx="4435226" cy="58954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Creating </a:t>
            </a:r>
            <a:r>
              <a:rPr lang="en-US" b="1" dirty="0" smtClean="0">
                <a:solidFill>
                  <a:srgbClr val="C00000"/>
                </a:solidFill>
              </a:rPr>
              <a:t>Controllers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46988" y="1507850"/>
            <a:ext cx="2092176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Controller Actions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51" y="2026569"/>
            <a:ext cx="5804202" cy="4224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099" y="3878412"/>
            <a:ext cx="5894371" cy="237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355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627" y="685800"/>
            <a:ext cx="5999332" cy="589547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Setting Up React.js Frontend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446988" y="1640137"/>
            <a:ext cx="2023054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Create React App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6988" y="2963671"/>
            <a:ext cx="2467342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Navigate to Directory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446988" y="4377961"/>
            <a:ext cx="1846724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Start React App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162115" y="2131003"/>
            <a:ext cx="3953326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err="1"/>
              <a:t>npx</a:t>
            </a:r>
            <a:r>
              <a:rPr lang="en-US" sz="2000" dirty="0"/>
              <a:t> create-react-app </a:t>
            </a:r>
            <a:r>
              <a:rPr lang="en-US" sz="2000" dirty="0" err="1"/>
              <a:t>task_frontend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162115" y="3454537"/>
            <a:ext cx="1984839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cd task_frontend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153939" y="4875219"/>
            <a:ext cx="1215397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npm start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67" y="2585246"/>
            <a:ext cx="9523809" cy="4241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753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animBg="1"/>
      <p:bldP spid="7" grpId="0" animBg="1"/>
      <p:bldP spid="5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2979</TotalTime>
  <Words>236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Bradley Hand ITC</vt:lpstr>
      <vt:lpstr>Calibri</vt:lpstr>
      <vt:lpstr>Calibri Light</vt:lpstr>
      <vt:lpstr>Corbel</vt:lpstr>
      <vt:lpstr>Google Sans</vt:lpstr>
      <vt:lpstr>Wingdings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Setting Up RoR API</vt:lpstr>
      <vt:lpstr>Configuring CORS</vt:lpstr>
      <vt:lpstr>Creating Models and Controllers</vt:lpstr>
      <vt:lpstr>Defining Routes</vt:lpstr>
      <vt:lpstr>Creating Controllers</vt:lpstr>
      <vt:lpstr>Setting Up React.js Frontend</vt:lpstr>
      <vt:lpstr>Fetching Data from RoR API in React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2358</cp:revision>
  <dcterms:created xsi:type="dcterms:W3CDTF">2024-06-08T05:15:49Z</dcterms:created>
  <dcterms:modified xsi:type="dcterms:W3CDTF">2024-09-23T11:06:12Z</dcterms:modified>
</cp:coreProperties>
</file>