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57" r:id="rId3"/>
    <p:sldId id="256" r:id="rId4"/>
    <p:sldId id="314" r:id="rId5"/>
    <p:sldId id="327" r:id="rId6"/>
    <p:sldId id="328" r:id="rId7"/>
    <p:sldId id="329" r:id="rId8"/>
    <p:sldId id="330" r:id="rId9"/>
    <p:sldId id="331" r:id="rId10"/>
    <p:sldId id="332" r:id="rId11"/>
    <p:sldId id="261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2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3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8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7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5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11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49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2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9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757" y="3196542"/>
            <a:ext cx="2413012" cy="17920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19577" y="460101"/>
            <a:ext cx="9651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one of the main benefits of directly integrating React.js into a </a:t>
            </a:r>
            <a:r>
              <a:rPr lang="en-US" sz="2000" dirty="0" err="1"/>
              <a:t>RoR</a:t>
            </a:r>
            <a:r>
              <a:rPr lang="en-US" sz="2000" dirty="0"/>
              <a:t> application?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16602" y="1581161"/>
            <a:ext cx="8966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command is used to create a new Rails application named task_manager?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200033" y="2751598"/>
            <a:ext cx="9568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Where are React components stored in a Rails application integrated with React-Rails?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7803" y="3836816"/>
            <a:ext cx="8755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gem needs to be added to the Gemfile for integrating React with Rails?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723495" y="970611"/>
            <a:ext cx="361028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Simpler setup and easier routing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23495" y="2076760"/>
            <a:ext cx="268535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rails new task_manager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723495" y="3196542"/>
            <a:ext cx="306846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app/javascript/components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416602" y="4277035"/>
            <a:ext cx="124585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react-rails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977803" y="5000558"/>
            <a:ext cx="7261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pass props from a Rails view to a React component?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507186" y="5524026"/>
            <a:ext cx="656955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&lt;%= react_component('ComponentName', { key: value }) %&gt;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7" grpId="0"/>
      <p:bldP spid="19" grpId="0"/>
      <p:bldP spid="5" grpId="0" animBg="1"/>
      <p:bldP spid="12" grpId="0" animBg="1"/>
      <p:bldP spid="13" grpId="0" animBg="1"/>
      <p:bldP spid="15" grpId="0" animBg="1"/>
      <p:bldP spid="20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3265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React.js with </a:t>
            </a:r>
            <a:r>
              <a:rPr lang="en-US" sz="3200" dirty="0" err="1" smtClean="0">
                <a:latin typeface="Bradley Hand ITC" panose="03070402050302030203" pitchFamily="66" charset="0"/>
              </a:rPr>
              <a:t>RoR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3" y="2796734"/>
            <a:ext cx="6945468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Integrate </a:t>
            </a:r>
            <a:r>
              <a:rPr lang="en-US" sz="2400" dirty="0"/>
              <a:t>React.js directly within a </a:t>
            </a:r>
            <a:r>
              <a:rPr lang="en-US" sz="2400" dirty="0" err="1"/>
              <a:t>RoR</a:t>
            </a:r>
            <a:r>
              <a:rPr lang="en-US" sz="2400" dirty="0"/>
              <a:t> application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54456" y="3258399"/>
            <a:ext cx="6460355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(Combining </a:t>
            </a:r>
            <a:r>
              <a:rPr lang="en-US" sz="2000" dirty="0"/>
              <a:t>both frontend and backend in a single </a:t>
            </a:r>
            <a:r>
              <a:rPr lang="en-US" sz="2000" dirty="0" smtClean="0"/>
              <a:t>codebase)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387275" y="5223393"/>
            <a:ext cx="6096000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/>
              <a:t>Simpler setup, easier routing and data passing, leveraging RoR's asset pipeline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387275" y="4761728"/>
            <a:ext cx="1422599" cy="4616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BENEFIT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032" y="6095272"/>
            <a:ext cx="12191999" cy="7694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/>
              <a:t>Directly Integrating React.js into </a:t>
            </a:r>
            <a:r>
              <a:rPr lang="en-US" sz="4400" dirty="0" err="1"/>
              <a:t>RoR</a:t>
            </a:r>
            <a:endParaRPr lang="en-US" sz="4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991077"/>
              </p:ext>
            </p:extLst>
          </p:nvPr>
        </p:nvGraphicFramePr>
        <p:xfrm>
          <a:off x="0" y="1408"/>
          <a:ext cx="12191999" cy="609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r:id="rId3" imgW="9155520" imgH="6095160" progId="">
                  <p:embed/>
                </p:oleObj>
              </mc:Choice>
              <mc:Fallback>
                <p:oleObj r:id="rId3" imgW="9155520" imgH="6095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408"/>
                        <a:ext cx="12191999" cy="609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7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6" y="685800"/>
            <a:ext cx="5927142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Setting Up </a:t>
            </a:r>
            <a:r>
              <a:rPr lang="en-US" b="1" dirty="0" err="1">
                <a:solidFill>
                  <a:srgbClr val="C00000"/>
                </a:solidFill>
              </a:rPr>
              <a:t>RoR</a:t>
            </a:r>
            <a:r>
              <a:rPr lang="en-US" b="1" dirty="0">
                <a:solidFill>
                  <a:srgbClr val="C00000"/>
                </a:solidFill>
              </a:rPr>
              <a:t> with React.js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02609" y="2001145"/>
            <a:ext cx="192065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Create Rails App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302499" y="2877583"/>
            <a:ext cx="251269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Navigate to Directory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302499" y="3687330"/>
            <a:ext cx="2512699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Add React-Rails Gem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223262" y="1994684"/>
            <a:ext cx="2695561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rails new task_manager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815198" y="2871923"/>
            <a:ext cx="2103625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cd task_manager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14531" y="4530467"/>
            <a:ext cx="1490016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Install React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8507879" y="3692996"/>
            <a:ext cx="164677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bundle </a:t>
            </a:r>
            <a:r>
              <a:rPr lang="en-US" sz="2000" dirty="0" smtClean="0"/>
              <a:t>install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804547" y="4534628"/>
            <a:ext cx="3135602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rails webpacker:install:react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41" y="208245"/>
            <a:ext cx="3088797" cy="308879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15198" y="3692996"/>
            <a:ext cx="4538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Add gem 'react-rails' to </a:t>
            </a:r>
            <a:r>
              <a:rPr lang="en-US" sz="2000" dirty="0" err="1"/>
              <a:t>Gemfile</a:t>
            </a:r>
            <a:r>
              <a:rPr lang="en-US" sz="2000" dirty="0"/>
              <a:t>, then </a:t>
            </a:r>
            <a:r>
              <a:rPr lang="en-US" sz="2000" dirty="0" smtClean="0"/>
              <a:t>run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235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3" grpId="0" animBg="1"/>
      <p:bldP spid="14" grpId="0" animBg="1"/>
      <p:bldP spid="10" grpId="0" animBg="1"/>
      <p:bldP spid="12" grpId="0" animBg="1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6" y="685800"/>
            <a:ext cx="5650415" cy="5895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Generate React Component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02609" y="2001145"/>
            <a:ext cx="247817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Generate Component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268089" y="3443067"/>
            <a:ext cx="251269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Directory Structure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552165" y="2522051"/>
            <a:ext cx="4457246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rails generate </a:t>
            </a:r>
            <a:r>
              <a:rPr lang="en-US" sz="2000" dirty="0" err="1"/>
              <a:t>react:component</a:t>
            </a:r>
            <a:r>
              <a:rPr lang="en-US" sz="2000" dirty="0"/>
              <a:t> </a:t>
            </a:r>
            <a:r>
              <a:rPr lang="en-US" sz="2000" dirty="0" err="1"/>
              <a:t>TaskApp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52165" y="3876825"/>
            <a:ext cx="31388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React components will be </a:t>
            </a:r>
            <a:r>
              <a:rPr lang="en-US" sz="2000" dirty="0" smtClean="0"/>
              <a:t>in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756920" y="4407004"/>
            <a:ext cx="3068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app/</a:t>
            </a:r>
            <a:r>
              <a:rPr lang="en-US" sz="2000" dirty="0" err="1"/>
              <a:t>javascript</a:t>
            </a:r>
            <a:r>
              <a:rPr lang="en-US" sz="2000" dirty="0"/>
              <a:t>/components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141752"/>
              </p:ext>
            </p:extLst>
          </p:nvPr>
        </p:nvGraphicFramePr>
        <p:xfrm>
          <a:off x="8169441" y="2522051"/>
          <a:ext cx="2153654" cy="1982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r:id="rId3" imgW="1599840" imgH="1472760" progId="">
                  <p:embed/>
                </p:oleObj>
              </mc:Choice>
              <mc:Fallback>
                <p:oleObj r:id="rId3" imgW="1599840" imgH="1472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69441" y="2522051"/>
                        <a:ext cx="2153654" cy="1982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55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4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6" y="685800"/>
            <a:ext cx="6685132" cy="58954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Creating Basic </a:t>
            </a:r>
            <a:r>
              <a:rPr lang="en-US" b="1" dirty="0">
                <a:solidFill>
                  <a:srgbClr val="C00000"/>
                </a:solidFill>
              </a:rPr>
              <a:t>React Component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07146" y="1638246"/>
            <a:ext cx="241604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Component Example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26" y="2038356"/>
            <a:ext cx="5674479" cy="39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9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5" y="685800"/>
            <a:ext cx="8646279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Embedding React Component in RoR 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07146" y="1638246"/>
            <a:ext cx="1681871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View Example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46" y="2038355"/>
            <a:ext cx="4746100" cy="129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6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5" y="685800"/>
            <a:ext cx="6673101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Passing Props from RoR to React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1293" y="1382247"/>
            <a:ext cx="110479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6083" y="2353469"/>
            <a:ext cx="186923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Receiving Props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83" y="1382247"/>
            <a:ext cx="5964877" cy="888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313" y="2341437"/>
            <a:ext cx="5533443" cy="452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3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5" y="685800"/>
            <a:ext cx="7286712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Handling Form Submission in React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8" y="1658352"/>
            <a:ext cx="4761999" cy="2721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35" y="1534401"/>
            <a:ext cx="4956416" cy="3476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822" y="5103769"/>
            <a:ext cx="4865929" cy="1440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33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3012</TotalTime>
  <Words>217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Bradley Hand ITC</vt:lpstr>
      <vt:lpstr>Calibri</vt:lpstr>
      <vt:lpstr>Calibri Light</vt:lpstr>
      <vt:lpstr>Corbel</vt:lpstr>
      <vt:lpstr>Wingdings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Setting Up RoR with React.js</vt:lpstr>
      <vt:lpstr>Generate React Component</vt:lpstr>
      <vt:lpstr>Creating Basic React Component</vt:lpstr>
      <vt:lpstr>Embedding React Component in RoR View</vt:lpstr>
      <vt:lpstr>Passing Props from RoR to React</vt:lpstr>
      <vt:lpstr>Handling Form Submission in React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2405</cp:revision>
  <dcterms:created xsi:type="dcterms:W3CDTF">2024-06-08T05:15:49Z</dcterms:created>
  <dcterms:modified xsi:type="dcterms:W3CDTF">2024-09-23T11:09:03Z</dcterms:modified>
</cp:coreProperties>
</file>