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6" r:id="rId3"/>
    <p:sldId id="259" r:id="rId4"/>
    <p:sldId id="260" r:id="rId5"/>
    <p:sldId id="264" r:id="rId6"/>
    <p:sldId id="265" r:id="rId7"/>
    <p:sldId id="266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44" autoAdjust="0"/>
  </p:normalViewPr>
  <p:slideViewPr>
    <p:cSldViewPr snapToGrid="0">
      <p:cViewPr varScale="1">
        <p:scale>
          <a:sx n="81" d="100"/>
          <a:sy n="81" d="100"/>
        </p:scale>
        <p:origin x="9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2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8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92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76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90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39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67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91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4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3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7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9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1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82146" y="5093018"/>
            <a:ext cx="48328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Ruby Language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7566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63" y="339425"/>
            <a:ext cx="4815876" cy="20175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01586" y="2772888"/>
            <a:ext cx="82952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1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301586" y="3588915"/>
            <a:ext cx="845552" cy="40011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2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301586" y="4317559"/>
            <a:ext cx="829522" cy="40011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3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264228" y="2772888"/>
            <a:ext cx="78654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Write a Ruby program that uses a while loop to print numbers from 1 to 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64228" y="3588915"/>
            <a:ext cx="74497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Create a Ruby program that utilizes an until loop to count from 1 to 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64228" y="4317559"/>
            <a:ext cx="92429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Develop a Ruby script using a for loop to iterate through numbers from 1 to 5 and print each number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01586" y="5153924"/>
            <a:ext cx="845552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4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2264227" y="5153924"/>
            <a:ext cx="93973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Write a Ruby program that uses an each loop to iterate through an array of fruits (['apple', 'banana', 'cherry']) and prints each fruit</a:t>
            </a:r>
          </a:p>
        </p:txBody>
      </p:sp>
    </p:spTree>
    <p:extLst>
      <p:ext uri="{BB962C8B-B14F-4D97-AF65-F5344CB8AC3E}">
        <p14:creationId xmlns:p14="http://schemas.microsoft.com/office/powerpoint/2010/main" val="161500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7" grpId="0"/>
      <p:bldP spid="12" grpId="0"/>
      <p:bldP spid="13" grpId="0"/>
      <p:bldP spid="14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88074" y="757052"/>
            <a:ext cx="3253942" cy="5967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C00000"/>
                </a:solidFill>
              </a:rPr>
              <a:t>About today…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75605" y="1835728"/>
            <a:ext cx="2363294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  Loops</a:t>
            </a: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75604" y="2367648"/>
            <a:ext cx="2280167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  Types of Loops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491241" y="2899568"/>
            <a:ext cx="1223263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While</a:t>
            </a:r>
            <a:endParaRPr lang="en-US" sz="20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491241" y="3282048"/>
            <a:ext cx="1223263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Until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491240" y="3709561"/>
            <a:ext cx="962007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For</a:t>
            </a:r>
            <a:endParaRPr lang="en-US" sz="20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491240" y="4144001"/>
            <a:ext cx="1223263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 smtClean="0"/>
              <a:t>Each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6970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818" y="721426"/>
            <a:ext cx="2505797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Ruby Loops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6387" y="1876795"/>
            <a:ext cx="7944697" cy="50173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Loops allow us to execute a block of code repeatedly based on a condition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586387" y="2688822"/>
            <a:ext cx="6187099" cy="468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Essential </a:t>
            </a:r>
            <a:r>
              <a:rPr lang="en-US" sz="2000" dirty="0"/>
              <a:t>for automating repetitive tasks in programming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586387" y="3670917"/>
            <a:ext cx="8336440" cy="4680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Ruby offers various loop constructs to suit different looping scenarios efficiently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32647" y="1893619"/>
            <a:ext cx="1953740" cy="4680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Definition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632647" y="2722810"/>
            <a:ext cx="1953740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Purpose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632647" y="3504850"/>
            <a:ext cx="1953740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Ruby's Approach</a:t>
            </a:r>
          </a:p>
        </p:txBody>
      </p:sp>
    </p:spTree>
    <p:extLst>
      <p:ext uri="{BB962C8B-B14F-4D97-AF65-F5344CB8AC3E}">
        <p14:creationId xmlns:p14="http://schemas.microsoft.com/office/powerpoint/2010/main" val="194632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818" y="721426"/>
            <a:ext cx="2505797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While Loop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0761" y="1663039"/>
            <a:ext cx="8336440" cy="5017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while loop executes the code block as long as the condition remains true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97021" y="1679863"/>
            <a:ext cx="1953740" cy="4680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Definition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597021" y="2509054"/>
            <a:ext cx="1953740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Syntax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686192" y="4609255"/>
            <a:ext cx="1104790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Example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009" y="2909164"/>
            <a:ext cx="5397695" cy="13023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981" y="4609255"/>
            <a:ext cx="2778545" cy="17839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7627" y="4716438"/>
            <a:ext cx="1750312" cy="167676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407627" y="4316328"/>
            <a:ext cx="954107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Output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082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819" y="721426"/>
            <a:ext cx="2315792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Until Loop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0761" y="1663039"/>
            <a:ext cx="7730797" cy="5017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until loop executes the code block until the condition becomes true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97021" y="1679863"/>
            <a:ext cx="1953740" cy="4680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Definition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597021" y="2509054"/>
            <a:ext cx="1953740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Syntax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686192" y="4609255"/>
            <a:ext cx="1104790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Example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8407627" y="4316328"/>
            <a:ext cx="954107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Output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436" y="2905968"/>
            <a:ext cx="4875916" cy="1179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982" y="4609255"/>
            <a:ext cx="2314316" cy="17839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7627" y="4716438"/>
            <a:ext cx="1745776" cy="168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77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819" y="721426"/>
            <a:ext cx="2078285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For Loop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0761" y="1663039"/>
            <a:ext cx="5688241" cy="5017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for loop iterates through a range or a collection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97021" y="1679863"/>
            <a:ext cx="1953740" cy="4680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Definition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597021" y="2509054"/>
            <a:ext cx="1953740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Syntax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686192" y="4609255"/>
            <a:ext cx="1104790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Example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8407627" y="4316328"/>
            <a:ext cx="954107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Output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627" y="4716438"/>
            <a:ext cx="1745776" cy="16860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587" y="2908318"/>
            <a:ext cx="5228681" cy="12005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961" y="4609255"/>
            <a:ext cx="2873336" cy="135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1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819" y="721426"/>
            <a:ext cx="2268290" cy="56110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Each Loop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0761" y="1663039"/>
            <a:ext cx="7980179" cy="5017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each loop is used specifically for iterating through arrays or collections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597021" y="1679863"/>
            <a:ext cx="1953740" cy="4680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Definition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597021" y="2509054"/>
            <a:ext cx="1953740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Syntax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686192" y="4609255"/>
            <a:ext cx="1104790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Example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8407627" y="4328203"/>
            <a:ext cx="954107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Output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311" y="2909164"/>
            <a:ext cx="5422819" cy="10690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310" y="5009364"/>
            <a:ext cx="4116421" cy="12845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7627" y="4725838"/>
            <a:ext cx="2375790" cy="143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1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36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687" y="106878"/>
            <a:ext cx="4219575" cy="31337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49827" y="3040548"/>
            <a:ext cx="54072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is the purpose of the while loop in Ruby?</a:t>
            </a:r>
          </a:p>
        </p:txBody>
      </p:sp>
      <p:sp>
        <p:nvSpPr>
          <p:cNvPr id="9" name="Rectangle 8"/>
          <p:cNvSpPr/>
          <p:nvPr/>
        </p:nvSpPr>
        <p:spPr>
          <a:xfrm>
            <a:off x="1349827" y="3574937"/>
            <a:ext cx="67253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How does the until loop differ from the while loop in Ruby?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49826" y="4109326"/>
            <a:ext cx="81029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Which loop is best suited for iterating through a range of values in Ruby?</a:t>
            </a:r>
          </a:p>
        </p:txBody>
      </p:sp>
    </p:spTree>
    <p:extLst>
      <p:ext uri="{BB962C8B-B14F-4D97-AF65-F5344CB8AC3E}">
        <p14:creationId xmlns:p14="http://schemas.microsoft.com/office/powerpoint/2010/main" val="221627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124</TotalTime>
  <Words>250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Corbel</vt:lpstr>
      <vt:lpstr>Wingdings</vt:lpstr>
      <vt:lpstr>Wingdings 3</vt:lpstr>
      <vt:lpstr>Parallax</vt:lpstr>
      <vt:lpstr>PowerPoint Presentation</vt:lpstr>
      <vt:lpstr>PowerPoint Presentation</vt:lpstr>
      <vt:lpstr>Ruby Loops</vt:lpstr>
      <vt:lpstr>While Loop</vt:lpstr>
      <vt:lpstr>Until Loop</vt:lpstr>
      <vt:lpstr>For Loop</vt:lpstr>
      <vt:lpstr>Each Loop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139</cp:revision>
  <dcterms:created xsi:type="dcterms:W3CDTF">2024-06-08T05:15:49Z</dcterms:created>
  <dcterms:modified xsi:type="dcterms:W3CDTF">2024-09-14T08:22:36Z</dcterms:modified>
</cp:coreProperties>
</file>