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7" r:id="rId2"/>
    <p:sldId id="256" r:id="rId3"/>
    <p:sldId id="266" r:id="rId4"/>
    <p:sldId id="264" r:id="rId5"/>
    <p:sldId id="265" r:id="rId6"/>
    <p:sldId id="267" r:id="rId7"/>
    <p:sldId id="268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144" autoAdjust="0"/>
  </p:normalViewPr>
  <p:slideViewPr>
    <p:cSldViewPr snapToGrid="0">
      <p:cViewPr varScale="1">
        <p:scale>
          <a:sx n="81" d="100"/>
          <a:sy n="81" d="100"/>
        </p:scale>
        <p:origin x="96" y="6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322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588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6922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0766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6906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5390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8677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5916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994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120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19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342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46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893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832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374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398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0196771-D3F3-4C21-80E9-6FEF3AA6846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512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482146" y="5093018"/>
            <a:ext cx="483286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Ruby Language</a:t>
            </a:r>
            <a:endParaRPr lang="en-US" sz="5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77566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2963" y="339425"/>
            <a:ext cx="4815876" cy="201754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301586" y="3057895"/>
            <a:ext cx="829522" cy="4001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 dirty="0" smtClean="0"/>
              <a:t>Task 1</a:t>
            </a:r>
            <a:endParaRPr lang="en-US" sz="2000" dirty="0"/>
          </a:p>
        </p:txBody>
      </p:sp>
      <p:sp>
        <p:nvSpPr>
          <p:cNvPr id="9" name="Rectangle 8"/>
          <p:cNvSpPr/>
          <p:nvPr/>
        </p:nvSpPr>
        <p:spPr>
          <a:xfrm>
            <a:off x="1301586" y="4075800"/>
            <a:ext cx="845552" cy="400110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 dirty="0" smtClean="0"/>
              <a:t>Task 2</a:t>
            </a:r>
            <a:endParaRPr lang="en-US" sz="2000" dirty="0"/>
          </a:p>
        </p:txBody>
      </p:sp>
      <p:sp>
        <p:nvSpPr>
          <p:cNvPr id="2" name="Rectangle 1"/>
          <p:cNvSpPr/>
          <p:nvPr/>
        </p:nvSpPr>
        <p:spPr>
          <a:xfrm>
            <a:off x="2240478" y="3036708"/>
            <a:ext cx="940921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/>
              <a:t>Create a Ruby program that reads the contents of a text file named "data.txt" and displays it on the console.</a:t>
            </a:r>
            <a:endParaRPr lang="en-US" sz="2000" dirty="0"/>
          </a:p>
        </p:txBody>
      </p:sp>
      <p:sp>
        <p:nvSpPr>
          <p:cNvPr id="10" name="Rectangle 9"/>
          <p:cNvSpPr/>
          <p:nvPr/>
        </p:nvSpPr>
        <p:spPr>
          <a:xfrm>
            <a:off x="2240478" y="4075800"/>
            <a:ext cx="940921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/>
              <a:t>Write a Ruby program that writes your name to a file named "names.txt" and then appends "Welcome to Ruby!" on a new line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15009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2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888074" y="757052"/>
            <a:ext cx="3253942" cy="596735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60000" lnSpcReduction="200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 smtClean="0">
                <a:solidFill>
                  <a:srgbClr val="C00000"/>
                </a:solidFill>
              </a:rPr>
              <a:t>About today…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269346" y="2625531"/>
            <a:ext cx="1365766" cy="43246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dirty="0" smtClean="0"/>
              <a:t>  Read</a:t>
            </a:r>
            <a:endParaRPr lang="en-US" sz="20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269345" y="3169326"/>
            <a:ext cx="1448895" cy="43246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dirty="0" smtClean="0"/>
              <a:t>  Write</a:t>
            </a:r>
            <a:endParaRPr lang="en-US" sz="2000" dirty="0"/>
          </a:p>
        </p:txBody>
      </p:sp>
      <p:sp>
        <p:nvSpPr>
          <p:cNvPr id="2" name="TextBox 1"/>
          <p:cNvSpPr txBox="1"/>
          <p:nvPr/>
        </p:nvSpPr>
        <p:spPr>
          <a:xfrm>
            <a:off x="2121637" y="1782873"/>
            <a:ext cx="25490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Bradley Hand ITC" panose="03070402050302030203" pitchFamily="66" charset="0"/>
              </a:rPr>
              <a:t>File handling</a:t>
            </a:r>
            <a:endParaRPr lang="en-US" sz="3200" dirty="0">
              <a:latin typeface="Bradley Hand ITC" panose="03070402050302030203" pitchFamily="66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269346" y="3713121"/>
            <a:ext cx="1448894" cy="43246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dirty="0" smtClean="0"/>
              <a:t>  Append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56970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ow to Load Code in Ruby | AppSignal Blo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92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058888" y="427511"/>
            <a:ext cx="18822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rgbClr val="FF0000"/>
                </a:solidFill>
              </a:rPr>
              <a:t>RUBY</a:t>
            </a:r>
            <a:endParaRPr lang="en-US" sz="54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68382" y="5628903"/>
            <a:ext cx="50946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>
                <a:solidFill>
                  <a:schemeClr val="bg1"/>
                </a:solidFill>
              </a:rPr>
              <a:t>FILE HANDLING</a:t>
            </a:r>
            <a:endParaRPr lang="en-US" sz="5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5372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8327" y="1315408"/>
            <a:ext cx="5608209" cy="561109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Intro </a:t>
            </a:r>
            <a:r>
              <a:rPr lang="en-US" b="1" dirty="0">
                <a:solidFill>
                  <a:srgbClr val="C00000"/>
                </a:solidFill>
              </a:rPr>
              <a:t>to Ruby File Handling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12158" y="2580595"/>
            <a:ext cx="6240548" cy="966480"/>
            <a:chOff x="1312158" y="2580595"/>
            <a:chExt cx="6240548" cy="966480"/>
          </a:xfrm>
        </p:grpSpPr>
        <p:sp>
          <p:nvSpPr>
            <p:cNvPr id="6" name="Content Placeholder 2"/>
            <p:cNvSpPr txBox="1">
              <a:spLocks/>
            </p:cNvSpPr>
            <p:nvPr/>
          </p:nvSpPr>
          <p:spPr>
            <a:xfrm>
              <a:off x="1312158" y="2580595"/>
              <a:ext cx="6240548" cy="50699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285750" indent="-2857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2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20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2pPr>
              <a:lvl3pPr marL="1200150" indent="-2857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8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3pPr>
              <a:lvl4pPr marL="1543050" indent="-1714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6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4pPr>
              <a:lvl5pPr marL="2000250" indent="-1714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9pPr>
            </a:lstStyle>
            <a:p>
              <a:pPr>
                <a:buSzPct val="85000"/>
                <a:buFont typeface="Wingdings 3" panose="05040102010807070707" pitchFamily="18" charset="2"/>
                <a:buChar char="u"/>
              </a:pPr>
              <a:r>
                <a:rPr lang="en-US" sz="2000" dirty="0"/>
                <a:t>File handling is an essential aspect of programming </a:t>
              </a:r>
              <a:r>
                <a:rPr lang="en-US" sz="2000" dirty="0" smtClean="0"/>
                <a:t>for</a:t>
              </a:r>
              <a:endParaRPr lang="en-US" sz="2000" dirty="0"/>
            </a:p>
          </p:txBody>
        </p:sp>
        <p:sp>
          <p:nvSpPr>
            <p:cNvPr id="9" name="Content Placeholder 2"/>
            <p:cNvSpPr txBox="1">
              <a:spLocks/>
            </p:cNvSpPr>
            <p:nvPr/>
          </p:nvSpPr>
          <p:spPr>
            <a:xfrm>
              <a:off x="1609041" y="3040085"/>
              <a:ext cx="3283593" cy="50699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285750" indent="-2857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2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20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2pPr>
              <a:lvl3pPr marL="1200150" indent="-2857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8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3pPr>
              <a:lvl4pPr marL="1543050" indent="-1714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6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4pPr>
              <a:lvl5pPr marL="2000250" indent="-1714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SzPct val="85000"/>
                <a:buNone/>
              </a:pPr>
              <a:r>
                <a:rPr lang="en-US" sz="2000" dirty="0" smtClean="0"/>
                <a:t>managing </a:t>
              </a:r>
              <a:r>
                <a:rPr lang="en-US" sz="2000" dirty="0"/>
                <a:t>data stored in files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312158" y="3867645"/>
            <a:ext cx="6240548" cy="1013980"/>
            <a:chOff x="1312158" y="3867645"/>
            <a:chExt cx="6240548" cy="1013980"/>
          </a:xfrm>
        </p:grpSpPr>
        <p:sp>
          <p:nvSpPr>
            <p:cNvPr id="13" name="Content Placeholder 2"/>
            <p:cNvSpPr txBox="1">
              <a:spLocks/>
            </p:cNvSpPr>
            <p:nvPr/>
          </p:nvSpPr>
          <p:spPr>
            <a:xfrm>
              <a:off x="1312158" y="3867645"/>
              <a:ext cx="6240548" cy="50699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285750" indent="-2857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2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20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2pPr>
              <a:lvl3pPr marL="1200150" indent="-2857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8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3pPr>
              <a:lvl4pPr marL="1543050" indent="-1714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6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4pPr>
              <a:lvl5pPr marL="2000250" indent="-1714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9pPr>
            </a:lstStyle>
            <a:p>
              <a:pPr>
                <a:buSzPct val="85000"/>
                <a:buFont typeface="Wingdings 3" panose="05040102010807070707" pitchFamily="18" charset="2"/>
                <a:buChar char="u"/>
              </a:pPr>
              <a:r>
                <a:rPr lang="en-US" sz="2000" dirty="0"/>
                <a:t>In Ruby, file handling operations include reading from, </a:t>
              </a:r>
              <a:endParaRPr 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Content Placeholder 2"/>
            <p:cNvSpPr txBox="1">
              <a:spLocks/>
            </p:cNvSpPr>
            <p:nvPr/>
          </p:nvSpPr>
          <p:spPr>
            <a:xfrm>
              <a:off x="1609041" y="4374635"/>
              <a:ext cx="3699229" cy="50699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285750" indent="-2857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2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20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2pPr>
              <a:lvl3pPr marL="1200150" indent="-2857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8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3pPr>
              <a:lvl4pPr marL="1543050" indent="-1714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6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4pPr>
              <a:lvl5pPr marL="2000250" indent="-1714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SzPct val="85000"/>
                <a:buNone/>
              </a:pPr>
              <a:r>
                <a:rPr lang="en-US" sz="2000" dirty="0" smtClean="0"/>
                <a:t>writing </a:t>
              </a:r>
              <a:r>
                <a:rPr lang="en-US" sz="2000" dirty="0"/>
                <a:t>to, and appending to files</a:t>
              </a:r>
              <a:endParaRPr 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5792" y="863802"/>
            <a:ext cx="5079365" cy="5866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766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6361" y="721426"/>
            <a:ext cx="2817508" cy="561109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Reading Files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576025" y="1317696"/>
            <a:ext cx="5929180" cy="506990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85000"/>
              <a:buNone/>
            </a:pPr>
            <a:r>
              <a:rPr lang="en-US" sz="2000" dirty="0"/>
              <a:t>Ruby provides simple methods to read data from </a:t>
            </a:r>
            <a:r>
              <a:rPr lang="en-US" sz="2000" dirty="0" smtClean="0"/>
              <a:t>files</a:t>
            </a:r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2307515" y="4110143"/>
            <a:ext cx="3015569" cy="40011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 dirty="0" err="1"/>
              <a:t>File.open</a:t>
            </a:r>
            <a:r>
              <a:rPr lang="en-US" sz="2000" dirty="0"/>
              <a:t>('filename.txt', 'r')</a:t>
            </a:r>
          </a:p>
        </p:txBody>
      </p:sp>
      <p:sp>
        <p:nvSpPr>
          <p:cNvPr id="8" name="Rectangle 7"/>
          <p:cNvSpPr/>
          <p:nvPr/>
        </p:nvSpPr>
        <p:spPr>
          <a:xfrm>
            <a:off x="2307515" y="5103557"/>
            <a:ext cx="1544012" cy="40011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file.read</a:t>
            </a:r>
            <a:endParaRPr lang="en-US" sz="2000" dirty="0"/>
          </a:p>
        </p:txBody>
      </p:sp>
      <p:sp>
        <p:nvSpPr>
          <p:cNvPr id="9" name="Rectangle 8"/>
          <p:cNvSpPr/>
          <p:nvPr/>
        </p:nvSpPr>
        <p:spPr>
          <a:xfrm>
            <a:off x="2307515" y="5602320"/>
            <a:ext cx="1544012" cy="4001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file.readline</a:t>
            </a:r>
            <a:endParaRPr lang="en-US" sz="2000" dirty="0"/>
          </a:p>
        </p:txBody>
      </p:sp>
      <p:sp>
        <p:nvSpPr>
          <p:cNvPr id="10" name="Rectangle 9"/>
          <p:cNvSpPr/>
          <p:nvPr/>
        </p:nvSpPr>
        <p:spPr>
          <a:xfrm>
            <a:off x="2307515" y="6096971"/>
            <a:ext cx="1544012" cy="40011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/>
              <a:t>file.readlines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5323084" y="4110143"/>
            <a:ext cx="3102131" cy="400110"/>
          </a:xfrm>
          <a:prstGeom prst="rect">
            <a:avLst/>
          </a:prstGeo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000" dirty="0" smtClean="0"/>
              <a:t>Opens </a:t>
            </a:r>
            <a:r>
              <a:rPr lang="en-US" sz="2000" dirty="0"/>
              <a:t>the file in read mode</a:t>
            </a:r>
          </a:p>
        </p:txBody>
      </p:sp>
      <p:sp>
        <p:nvSpPr>
          <p:cNvPr id="7" name="Rectangle 6"/>
          <p:cNvSpPr/>
          <p:nvPr/>
        </p:nvSpPr>
        <p:spPr>
          <a:xfrm>
            <a:off x="3852015" y="5118946"/>
            <a:ext cx="5152180" cy="400110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000" smtClean="0"/>
              <a:t>Reads the entire content of the file into a string</a:t>
            </a:r>
            <a:endParaRPr lang="en-US" sz="2000" dirty="0"/>
          </a:p>
        </p:txBody>
      </p:sp>
      <p:sp>
        <p:nvSpPr>
          <p:cNvPr id="14" name="Rectangle 13"/>
          <p:cNvSpPr/>
          <p:nvPr/>
        </p:nvSpPr>
        <p:spPr>
          <a:xfrm>
            <a:off x="3863890" y="5608804"/>
            <a:ext cx="3464218" cy="400110"/>
          </a:xfrm>
          <a:prstGeom prst="rect">
            <a:avLst/>
          </a:prstGeo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000" dirty="0" smtClean="0"/>
              <a:t>Reads </a:t>
            </a:r>
            <a:r>
              <a:rPr lang="en-US" sz="2000" dirty="0"/>
              <a:t>a single line from the file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863890" y="6115326"/>
            <a:ext cx="3039422" cy="400110"/>
          </a:xfrm>
          <a:prstGeom prst="rect">
            <a:avLst/>
          </a:prstGeo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000" dirty="0" smtClean="0"/>
              <a:t>Reads </a:t>
            </a:r>
            <a:r>
              <a:rPr lang="en-US" sz="2000" dirty="0"/>
              <a:t>all lines into an array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4736" y="2349065"/>
            <a:ext cx="4465195" cy="1317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159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" grpId="0" animBg="1"/>
      <p:bldP spid="8" grpId="0" animBg="1"/>
      <p:bldP spid="9" grpId="0" animBg="1"/>
      <p:bldP spid="10" grpId="0" animBg="1"/>
      <p:bldP spid="5" grpId="0" animBg="1"/>
      <p:bldP spid="7" grpId="0" animBg="1"/>
      <p:bldP spid="14" grpId="0" animBg="1"/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6361" y="721426"/>
            <a:ext cx="3185644" cy="561109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Writing to Files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576026" y="1317696"/>
            <a:ext cx="5014780" cy="506990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85000"/>
              <a:buNone/>
            </a:pPr>
            <a:r>
              <a:rPr lang="en-US" sz="2000"/>
              <a:t>Writing data to files in Ruby is straightforward</a:t>
            </a:r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2307515" y="4110143"/>
            <a:ext cx="3111749" cy="40011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/>
              <a:t>File.open('filename.txt', 'w')</a:t>
            </a:r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2307514" y="5103557"/>
            <a:ext cx="2193233" cy="40011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file.write('content')</a:t>
            </a:r>
            <a:endParaRPr lang="en-US" sz="2000" dirty="0"/>
          </a:p>
        </p:txBody>
      </p:sp>
      <p:sp>
        <p:nvSpPr>
          <p:cNvPr id="9" name="Rectangle 8"/>
          <p:cNvSpPr/>
          <p:nvPr/>
        </p:nvSpPr>
        <p:spPr>
          <a:xfrm>
            <a:off x="2307515" y="5602320"/>
            <a:ext cx="2193232" cy="4001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 err="1"/>
              <a:t>file.puts</a:t>
            </a:r>
            <a:r>
              <a:rPr lang="en-US" sz="2000" dirty="0"/>
              <a:t>('content')</a:t>
            </a:r>
          </a:p>
        </p:txBody>
      </p:sp>
      <p:sp>
        <p:nvSpPr>
          <p:cNvPr id="5" name="Rectangle 4"/>
          <p:cNvSpPr/>
          <p:nvPr/>
        </p:nvSpPr>
        <p:spPr>
          <a:xfrm>
            <a:off x="5323084" y="4110143"/>
            <a:ext cx="6096541" cy="400110"/>
          </a:xfrm>
          <a:prstGeom prst="rect">
            <a:avLst/>
          </a:prstGeo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000" dirty="0" smtClean="0"/>
              <a:t>Opens </a:t>
            </a:r>
            <a:r>
              <a:rPr lang="en-US" sz="2000" dirty="0"/>
              <a:t>the file in write mode, truncating existing content</a:t>
            </a:r>
          </a:p>
        </p:txBody>
      </p:sp>
      <p:sp>
        <p:nvSpPr>
          <p:cNvPr id="7" name="Rectangle 6"/>
          <p:cNvSpPr/>
          <p:nvPr/>
        </p:nvSpPr>
        <p:spPr>
          <a:xfrm>
            <a:off x="4500747" y="5117913"/>
            <a:ext cx="4222631" cy="400110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000" dirty="0" smtClean="0"/>
              <a:t>Writes </a:t>
            </a:r>
            <a:r>
              <a:rPr lang="en-US" sz="2000" dirty="0"/>
              <a:t>the specified content to the file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512622" y="5616619"/>
            <a:ext cx="4458272" cy="400110"/>
          </a:xfrm>
          <a:prstGeom prst="rect">
            <a:avLst/>
          </a:prstGeo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000" dirty="0" smtClean="0"/>
              <a:t>Writes </a:t>
            </a:r>
            <a:r>
              <a:rPr lang="en-US" sz="2000" dirty="0"/>
              <a:t>the content followed by a newline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7514" y="2248525"/>
            <a:ext cx="4485172" cy="1365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494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" grpId="0" animBg="1"/>
      <p:bldP spid="8" grpId="0" animBg="1"/>
      <p:bldP spid="9" grpId="0" animBg="1"/>
      <p:bldP spid="5" grpId="0" animBg="1"/>
      <p:bldP spid="7" grpId="0" animBg="1"/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6360" y="721426"/>
            <a:ext cx="3957541" cy="561109"/>
          </a:xfrm>
        </p:spPr>
        <p:txBody>
          <a:bodyPr>
            <a:normAutofit fontScale="90000"/>
          </a:bodyPr>
          <a:lstStyle/>
          <a:p>
            <a:r>
              <a:rPr lang="en-US" b="1">
                <a:solidFill>
                  <a:srgbClr val="C00000"/>
                </a:solidFill>
              </a:rPr>
              <a:t>Appending to Files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576026" y="1317696"/>
            <a:ext cx="6974208" cy="506990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85000"/>
              <a:buNone/>
            </a:pPr>
            <a:r>
              <a:rPr lang="en-US" sz="2000"/>
              <a:t>Appending data to existing files can be done using append mode</a:t>
            </a:r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2307515" y="4110143"/>
            <a:ext cx="3054041" cy="40011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 dirty="0" err="1"/>
              <a:t>File.open</a:t>
            </a:r>
            <a:r>
              <a:rPr lang="en-US" sz="2000" dirty="0"/>
              <a:t>('filename.txt', 'a')</a:t>
            </a:r>
          </a:p>
        </p:txBody>
      </p:sp>
      <p:sp>
        <p:nvSpPr>
          <p:cNvPr id="8" name="Rectangle 7"/>
          <p:cNvSpPr/>
          <p:nvPr/>
        </p:nvSpPr>
        <p:spPr>
          <a:xfrm>
            <a:off x="2307515" y="4937303"/>
            <a:ext cx="2193233" cy="40011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 err="1"/>
              <a:t>file.puts</a:t>
            </a:r>
            <a:r>
              <a:rPr lang="en-US" sz="2000" dirty="0"/>
              <a:t>('content')</a:t>
            </a:r>
          </a:p>
        </p:txBody>
      </p:sp>
      <p:sp>
        <p:nvSpPr>
          <p:cNvPr id="5" name="Rectangle 4"/>
          <p:cNvSpPr/>
          <p:nvPr/>
        </p:nvSpPr>
        <p:spPr>
          <a:xfrm>
            <a:off x="5323084" y="4133893"/>
            <a:ext cx="3422732" cy="400110"/>
          </a:xfrm>
          <a:prstGeom prst="rect">
            <a:avLst/>
          </a:prstGeo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000" dirty="0" smtClean="0"/>
              <a:t>Opens </a:t>
            </a:r>
            <a:r>
              <a:rPr lang="en-US" sz="2000" dirty="0"/>
              <a:t>the file in append mode</a:t>
            </a:r>
          </a:p>
        </p:txBody>
      </p:sp>
      <p:sp>
        <p:nvSpPr>
          <p:cNvPr id="7" name="Rectangle 6"/>
          <p:cNvSpPr/>
          <p:nvPr/>
        </p:nvSpPr>
        <p:spPr>
          <a:xfrm>
            <a:off x="4500748" y="4951659"/>
            <a:ext cx="4431021" cy="400110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000" dirty="0"/>
              <a:t>A</a:t>
            </a:r>
            <a:r>
              <a:rPr lang="en-US" sz="2000" dirty="0" smtClean="0"/>
              <a:t>ppends </a:t>
            </a:r>
            <a:r>
              <a:rPr lang="en-US" sz="2000" dirty="0"/>
              <a:t>the content to the end of the fil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7514" y="2266092"/>
            <a:ext cx="4307041" cy="1326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968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" grpId="0" animBg="1"/>
      <p:bldP spid="8" grpId="0" animBg="1"/>
      <p:bldP spid="5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5675" y="1252537"/>
            <a:ext cx="5200650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936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5687" y="106878"/>
            <a:ext cx="4219575" cy="31337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349827" y="3040548"/>
            <a:ext cx="660664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C00000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/>
              <a:t>What method is used to open a file in read mode in Ruby?</a:t>
            </a:r>
            <a:endParaRPr lang="en-US" sz="2000" dirty="0"/>
          </a:p>
        </p:txBody>
      </p:sp>
      <p:sp>
        <p:nvSpPr>
          <p:cNvPr id="9" name="Rectangle 8"/>
          <p:cNvSpPr/>
          <p:nvPr/>
        </p:nvSpPr>
        <p:spPr>
          <a:xfrm>
            <a:off x="1349826" y="3574937"/>
            <a:ext cx="602475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C00000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/>
              <a:t>How can you append data to an existing file in Ruby?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1349826" y="4643715"/>
            <a:ext cx="1000298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C00000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/>
              <a:t>Which mode should be used to open a file in Ruby if you want to both read and write to it?</a:t>
            </a:r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1349826" y="4109326"/>
            <a:ext cx="747353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C00000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/>
              <a:t>Which method is used to close an open file in Ruby?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16270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7" grpId="0"/>
      <p:bldP spid="8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397</TotalTime>
  <Words>303</Words>
  <Application>Microsoft Office PowerPoint</Application>
  <PresentationFormat>Widescreen</PresentationFormat>
  <Paragraphs>45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Bradley Hand ITC</vt:lpstr>
      <vt:lpstr>Corbel</vt:lpstr>
      <vt:lpstr>Wingdings</vt:lpstr>
      <vt:lpstr>Wingdings 3</vt:lpstr>
      <vt:lpstr>Parallax</vt:lpstr>
      <vt:lpstr>PowerPoint Presentation</vt:lpstr>
      <vt:lpstr>PowerPoint Presentation</vt:lpstr>
      <vt:lpstr>PowerPoint Presentation</vt:lpstr>
      <vt:lpstr>Intro to Ruby File Handling</vt:lpstr>
      <vt:lpstr>Reading Files</vt:lpstr>
      <vt:lpstr>Writing to Files</vt:lpstr>
      <vt:lpstr>Appending to Files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Ahmed Saeed</dc:creator>
  <cp:lastModifiedBy>Muhammad Ahmed Saeed</cp:lastModifiedBy>
  <cp:revision>444</cp:revision>
  <dcterms:created xsi:type="dcterms:W3CDTF">2024-06-08T05:15:49Z</dcterms:created>
  <dcterms:modified xsi:type="dcterms:W3CDTF">2024-09-14T09:16:37Z</dcterms:modified>
</cp:coreProperties>
</file>