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60" r:id="rId2"/>
    <p:sldId id="261" r:id="rId3"/>
    <p:sldId id="262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78" r:id="rId13"/>
    <p:sldId id="28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4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6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2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5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3362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n't Let Digital Marketing Mistakes Derail Your Business | Entrepren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333642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Balancing Both Approaches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5" y="494093"/>
            <a:ext cx="7387215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Integrating Organic and Paid Strategies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44265" y="1782906"/>
            <a:ext cx="636593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Use organic content to build relationships and community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4265" y="2941975"/>
            <a:ext cx="210826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Cross-Promotion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181555" y="3416594"/>
            <a:ext cx="6454279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Promote organic posts through paid ads to increase reach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032388" y="2213879"/>
            <a:ext cx="8313493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Utilize paid content to boost visibility and drive traffic to important campaigns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81554" y="3861343"/>
            <a:ext cx="724992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Encourage followers to engage with both organic and paid content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60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52317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Key Metrics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5" y="494093"/>
            <a:ext cx="6591569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Measuring Success of Your Strategy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14927" y="1806656"/>
            <a:ext cx="636593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Engagement rates, followers gained, and shares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4265" y="2941975"/>
            <a:ext cx="223721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Tools for Analytics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40930" y="3416594"/>
            <a:ext cx="8959972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Utilize platform analytics (Facebook Insights, Instagram Insights) and Google Analytics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338676" y="2225754"/>
            <a:ext cx="7980982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Click-through rates (CTR), conversion rates, and return on ad spend (ROAS)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1554" y="1744291"/>
            <a:ext cx="1082348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Organic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1181554" y="2181742"/>
            <a:ext cx="1082348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Paid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148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060287" y="1341912"/>
            <a:ext cx="9483093" cy="5005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</a:rPr>
              <a:t>What experiences have you had with organic vs. paid content on social media?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0287" y="295990"/>
            <a:ext cx="3889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Bradley Hand ITC" panose="03070402050302030203" pitchFamily="66" charset="0"/>
              </a:rPr>
              <a:t>Discussion Questions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9022" y="1925594"/>
            <a:ext cx="6661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Invite participants to share insights or challenges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60287" y="2778826"/>
            <a:ext cx="9483093" cy="410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</a:rPr>
              <a:t>Which strategy do you believe is more effective for your goals and why?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9021" y="3311341"/>
            <a:ext cx="7005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Encourage discussion on the balance between the two strategies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0287" y="295990"/>
            <a:ext cx="5070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Bradley Hand ITC" panose="03070402050302030203" pitchFamily="66" charset="0"/>
              </a:rPr>
              <a:t>Next Steps and Final Project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0287" y="1224699"/>
            <a:ext cx="335861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Prepare for the Next Project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212484" y="1707934"/>
            <a:ext cx="9142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and optimize a Facebook or Instagram business page for a local business or personal brand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74" y="1133721"/>
            <a:ext cx="5486154" cy="49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60" y="2981696"/>
            <a:ext cx="9680862" cy="27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7681" y="525988"/>
            <a:ext cx="79550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Basics of Social Media </a:t>
            </a:r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Strategy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3988" y="5748034"/>
            <a:ext cx="10306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Gabriola" panose="04040605051002020D02" pitchFamily="82" charset="0"/>
              </a:rPr>
              <a:t>vs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8815" y="5988562"/>
            <a:ext cx="4212048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Organic Content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17088" y="5999340"/>
            <a:ext cx="4212048" cy="584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6600">
                  <a:solidFill>
                    <a:srgbClr val="00B0F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Paid Content</a:t>
            </a:r>
            <a:endParaRPr lang="en-US" sz="3200" b="1" dirty="0">
              <a:ln w="6600">
                <a:solidFill>
                  <a:srgbClr val="00B0F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39" y="1369643"/>
            <a:ext cx="5000073" cy="46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25547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Definition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6199682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Overview of Social Media Strategy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6" y="2520096"/>
            <a:ext cx="146546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Importance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57788" y="3025571"/>
            <a:ext cx="5468643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Aligns marketing efforts with business objectives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57791" y="1799356"/>
            <a:ext cx="662054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 plan for using social media to achieve specific business goals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61827" y="3453817"/>
            <a:ext cx="702027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Enhances brand awareness, engagement, and conversion rates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311816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What is Organic Content?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5047776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Organic Content Marketing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6" y="2448846"/>
            <a:ext cx="131157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Examples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57788" y="2954321"/>
            <a:ext cx="5468643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Posts, stories, comments, shares, and interactions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57791" y="1799356"/>
            <a:ext cx="5777399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Content shared on social media without paid promotion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4266" y="3690231"/>
            <a:ext cx="111120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Benefits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57788" y="4148704"/>
            <a:ext cx="200104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Cost-effective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54943" y="4553698"/>
            <a:ext cx="537648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Builds authentic relationships with the audience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54943" y="5017055"/>
            <a:ext cx="3856444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Increases brand loyalty and trust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2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76683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Key Elements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4798394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Creating Organic Content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11099" y="1810258"/>
            <a:ext cx="4682232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High-quality, engaging, and relevant content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4266" y="3690231"/>
            <a:ext cx="308956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Types of Organic Content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57788" y="4148704"/>
            <a:ext cx="8306846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Informative articles, behind-the-scenes posts, user-generated content, and polls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4943" y="1771644"/>
            <a:ext cx="1638589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Quality</a:t>
            </a:r>
            <a:endParaRPr lang="en-US" sz="2000"/>
          </a:p>
        </p:txBody>
      </p:sp>
      <p:sp>
        <p:nvSpPr>
          <p:cNvPr id="17" name="Rectangle 16"/>
          <p:cNvSpPr/>
          <p:nvPr/>
        </p:nvSpPr>
        <p:spPr>
          <a:xfrm>
            <a:off x="1154943" y="2248207"/>
            <a:ext cx="163859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Frequency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154943" y="2723559"/>
            <a:ext cx="163859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Engagement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811099" y="2273614"/>
            <a:ext cx="567975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Regular posting to maintain visibility and engagement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811098" y="2750245"/>
            <a:ext cx="5097867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Actively responding to comments and messages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47027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Challenges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5" y="494093"/>
            <a:ext cx="5582165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Challenges of Organic Content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57788" y="1854622"/>
            <a:ext cx="476535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Slower growth compared to paid methods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4266" y="3690231"/>
            <a:ext cx="423064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Strategies to Overcome Challenges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57787" y="4249530"/>
            <a:ext cx="5694274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Analyze performance metrics and adapt strategies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57788" y="2276231"/>
            <a:ext cx="4233609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Algorithm changes affecting visibility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57787" y="2745337"/>
            <a:ext cx="4328613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Requires ongoing effort and creativity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157786" y="4671139"/>
            <a:ext cx="622866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Utilize trending topics and hashtags for increased reach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54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273504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What is Paid Content?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5" y="494093"/>
            <a:ext cx="4442135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Paid Content Marketing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57787" y="1795247"/>
            <a:ext cx="519551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Content that is promoted through paid advertising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4265" y="2450926"/>
            <a:ext cx="131157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Examples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044265" y="3618869"/>
            <a:ext cx="111120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Benefits</a:t>
            </a:r>
            <a:endParaRPr lang="en-US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81556" y="2921587"/>
            <a:ext cx="6774912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Sponsored posts, ads on Facebook/Instagram, promoted tweets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181556" y="4093488"/>
            <a:ext cx="3568574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Immediate visibility and reach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181555" y="4481320"/>
            <a:ext cx="5694257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Precise targeting options (demographics, interests)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186084" y="4874752"/>
            <a:ext cx="3433417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Measurable results and ROI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76683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Key Elements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5" y="494093"/>
            <a:ext cx="5605917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Creating Effective Paid Content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38382" y="1841464"/>
            <a:ext cx="4194336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Define your audience for ads effectively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4265" y="3642619"/>
            <a:ext cx="223702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Types of Paid Ads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181555" y="4117238"/>
            <a:ext cx="562300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Image ads, video ads, carousel ads, and story ads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79361" y="1794781"/>
            <a:ext cx="244714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Targeting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279361" y="2245954"/>
            <a:ext cx="244714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Creativity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265383" y="2696823"/>
            <a:ext cx="2461123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Call-to-Action (CTA)</a:t>
            </a:r>
            <a:endParaRPr lang="en-US" sz="20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726505" y="2272437"/>
            <a:ext cx="599938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Engaging visuals and compelling copy to attract attention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738382" y="2735437"/>
            <a:ext cx="6806906" cy="689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Clear CTAs to guide users towards desired actions (e.g., sign-up, purchase)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6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47027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Challenges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4917148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Challenges of Paid Content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44265" y="1782906"/>
            <a:ext cx="356336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Costs can accumulate quickly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4265" y="3500117"/>
            <a:ext cx="423064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Strategies to Overcome Challenges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181555" y="3974736"/>
            <a:ext cx="342607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Regularly refresh ad content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032388" y="2213879"/>
            <a:ext cx="478652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Need for ongoing testing and optimization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044264" y="2676879"/>
            <a:ext cx="4774645" cy="365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Potential for ad fatigue among audiences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81555" y="4419485"/>
            <a:ext cx="622864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Monitor and adjust targeting based on performance data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6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706</TotalTime>
  <Words>474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Bradley Hand ITC</vt:lpstr>
      <vt:lpstr>Gabriola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1468</cp:revision>
  <dcterms:created xsi:type="dcterms:W3CDTF">2024-06-08T09:17:22Z</dcterms:created>
  <dcterms:modified xsi:type="dcterms:W3CDTF">2024-09-30T12:02:04Z</dcterms:modified>
</cp:coreProperties>
</file>