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  <p:sldMasterId id="2147483707" r:id="rId3"/>
  </p:sldMasterIdLst>
  <p:sldIdLst>
    <p:sldId id="285" r:id="rId4"/>
    <p:sldId id="286" r:id="rId5"/>
    <p:sldId id="312" r:id="rId6"/>
    <p:sldId id="304" r:id="rId7"/>
    <p:sldId id="313" r:id="rId8"/>
    <p:sldId id="314" r:id="rId9"/>
    <p:sldId id="316" r:id="rId10"/>
    <p:sldId id="315" r:id="rId11"/>
    <p:sldId id="317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64" d="100"/>
          <a:sy n="6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0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4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0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9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85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366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66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373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737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86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39599" y="1841174"/>
            <a:ext cx="36717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constructor in PHP?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339599" y="2451621"/>
            <a:ext cx="48949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define a constructor in PHP?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339599" y="3018383"/>
            <a:ext cx="5987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Can a class have more than one constructor in PHP?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39599" y="3585145"/>
            <a:ext cx="5405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keyword is used for inheritance in PHP?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39598" y="4151907"/>
            <a:ext cx="4039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an abstract class in PHP?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39598" y="4718669"/>
            <a:ext cx="5168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define an abstract class in PHP?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66" y="612558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92235" y="3524546"/>
            <a:ext cx="95287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class Person with properties name and age, and define a constructor to initialize these properties. Create an instance of the Person class and print the properties.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265960" y="3509157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62713" y="4552465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92234" y="4552465"/>
            <a:ext cx="96237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an abstract class Shape with an abstract method </a:t>
            </a:r>
            <a:r>
              <a:rPr lang="en-US" sz="2000" dirty="0" err="1"/>
              <a:t>calculateArea</a:t>
            </a:r>
            <a:r>
              <a:rPr lang="en-US" sz="2000" dirty="0"/>
              <a:t>() and a subclass Rectangle that extends Shape. Implement the </a:t>
            </a:r>
            <a:r>
              <a:rPr lang="en-US" sz="2000" dirty="0" err="1"/>
              <a:t>calculateArea</a:t>
            </a:r>
            <a:r>
              <a:rPr lang="en-US" sz="2000" dirty="0"/>
              <a:t>() method in Rectangle, then create an instance and print the area.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7329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Object Oriented Programming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4911" y="3432131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Inheritance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74911" y="3938331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Abstraction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Constructors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4140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Constructors in 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2270" y="2073227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7053" y="2084243"/>
            <a:ext cx="85924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constructor is a special method automatically called when an object is created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72" y="2631694"/>
            <a:ext cx="164478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978476" y="2629422"/>
            <a:ext cx="3247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To initialize object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03" y="2629422"/>
            <a:ext cx="2807455" cy="39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445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7" y="1543669"/>
            <a:ext cx="6978980" cy="2660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27" y="4210231"/>
            <a:ext cx="9021537" cy="1302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83" y="6096279"/>
            <a:ext cx="6420221" cy="76172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28408" y="1658494"/>
            <a:ext cx="8605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(The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__construct method initializes the properties when a new object is 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created)</a:t>
            </a:r>
            <a:endParaRPr lang="en-US" sz="20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3914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Inheritance </a:t>
            </a:r>
            <a:r>
              <a:rPr lang="en-US" sz="3600" b="1" dirty="0">
                <a:solidFill>
                  <a:srgbClr val="7372D8"/>
                </a:solidFill>
              </a:rPr>
              <a:t>in 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2270" y="2073227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47053" y="2084243"/>
            <a:ext cx="8457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Inheritance allows a class to inherit properties and methods from another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72" y="2631694"/>
            <a:ext cx="164478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978476" y="2629422"/>
            <a:ext cx="2948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Promotes code reusability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755" y="2629422"/>
            <a:ext cx="7527181" cy="406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2" y="240348"/>
            <a:ext cx="9507250" cy="5655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1" y="819903"/>
            <a:ext cx="2890961" cy="547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1" y="1367304"/>
            <a:ext cx="8837812" cy="18865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40" y="3485443"/>
            <a:ext cx="9905857" cy="1514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339" y="213576"/>
            <a:ext cx="1883043" cy="5241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1" y="5983515"/>
            <a:ext cx="8162581" cy="66666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54917" y="271399"/>
            <a:ext cx="3649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</a:rPr>
              <a:t>//extends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: Indicates inheritance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80692" y="1904106"/>
            <a:ext cx="38534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65000"/>
                  </a:schemeClr>
                </a:solidFill>
              </a:rPr>
              <a:t>//</a:t>
            </a:r>
            <a:r>
              <a:rPr lang="en-US" sz="2000" dirty="0" smtClean="0">
                <a:solidFill>
                  <a:schemeClr val="tx1">
                    <a:lumMod val="65000"/>
                  </a:schemeClr>
                </a:solidFill>
              </a:rPr>
              <a:t>Calls </a:t>
            </a:r>
            <a:r>
              <a:rPr lang="en-US" sz="2000" dirty="0">
                <a:solidFill>
                  <a:schemeClr val="tx1">
                    <a:lumMod val="65000"/>
                  </a:schemeClr>
                </a:solidFill>
              </a:rPr>
              <a:t>the parent class constructor</a:t>
            </a:r>
          </a:p>
        </p:txBody>
      </p:sp>
    </p:spTree>
    <p:extLst>
      <p:ext uri="{BB962C8B-B14F-4D97-AF65-F5344CB8AC3E}">
        <p14:creationId xmlns:p14="http://schemas.microsoft.com/office/powerpoint/2010/main" val="1227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3986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Abstraction </a:t>
            </a:r>
            <a:r>
              <a:rPr lang="en-US" sz="3600" b="1" dirty="0">
                <a:solidFill>
                  <a:srgbClr val="7372D8"/>
                </a:solidFill>
              </a:rPr>
              <a:t>in 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2270" y="1942598"/>
            <a:ext cx="1644783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270" y="2904545"/>
            <a:ext cx="164478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978474" y="2902273"/>
            <a:ext cx="840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Simplifies the complexity of the system and increases readability and usability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47053" y="1953614"/>
            <a:ext cx="8154797" cy="759282"/>
            <a:chOff x="2947053" y="1953614"/>
            <a:chExt cx="8154797" cy="759282"/>
          </a:xfrm>
        </p:grpSpPr>
        <p:sp>
          <p:nvSpPr>
            <p:cNvPr id="5" name="Rectangle 4"/>
            <p:cNvSpPr/>
            <p:nvPr/>
          </p:nvSpPr>
          <p:spPr>
            <a:xfrm>
              <a:off x="2947053" y="1953614"/>
              <a:ext cx="815479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Hiding </a:t>
              </a:r>
              <a:r>
                <a:rPr lang="en-US" sz="2000" dirty="0"/>
                <a:t>the complex implementation details and showing only the </a:t>
              </a:r>
              <a:r>
                <a:rPr lang="en-US" sz="2000" dirty="0" smtClean="0"/>
                <a:t>necessary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776" y="2312786"/>
              <a:ext cx="23599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features </a:t>
              </a:r>
              <a:r>
                <a:rPr lang="en-US" sz="2000" dirty="0"/>
                <a:t>of an object</a:t>
              </a:r>
            </a:p>
          </p:txBody>
        </p:sp>
      </p:grpSp>
      <p:pic>
        <p:nvPicPr>
          <p:cNvPr id="3074" name="Picture 2" descr="560+ Car Interior Dashboard Stock Illustrations, Royalty-Free Vector  Graphics &amp; Clip Art - iStock | Car dashboard technology, Driving, Luxury car  interi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630209"/>
            <a:ext cx="58293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0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89" y="477678"/>
            <a:ext cx="5244379" cy="2738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1" y="572185"/>
            <a:ext cx="1056224" cy="36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150" y="957163"/>
            <a:ext cx="1050000" cy="3308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149" y="1413391"/>
            <a:ext cx="4076595" cy="12758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589" y="3310401"/>
            <a:ext cx="5066248" cy="19870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399" y="3766628"/>
            <a:ext cx="4054844" cy="1167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588" y="5486989"/>
            <a:ext cx="2418051" cy="4396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588" y="5949474"/>
            <a:ext cx="3037713" cy="58740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7083310" y="678495"/>
            <a:ext cx="3993265" cy="1015663"/>
            <a:chOff x="6423748" y="423665"/>
            <a:chExt cx="3993265" cy="1015663"/>
          </a:xfrm>
        </p:grpSpPr>
        <p:sp>
          <p:nvSpPr>
            <p:cNvPr id="18" name="Rectangle 17"/>
            <p:cNvSpPr/>
            <p:nvPr/>
          </p:nvSpPr>
          <p:spPr>
            <a:xfrm>
              <a:off x="6423748" y="423665"/>
              <a:ext cx="14345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mtClean="0"/>
                <a:t>abstract class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35623" y="792997"/>
              <a:ext cx="3981390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 class that cannot be instantiated and is meant to be subclassed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83310" y="1846786"/>
            <a:ext cx="3993265" cy="1015663"/>
            <a:chOff x="6423748" y="423665"/>
            <a:chExt cx="3993265" cy="1015663"/>
          </a:xfrm>
        </p:grpSpPr>
        <p:sp>
          <p:nvSpPr>
            <p:cNvPr id="22" name="Rectangle 21"/>
            <p:cNvSpPr/>
            <p:nvPr/>
          </p:nvSpPr>
          <p:spPr>
            <a:xfrm>
              <a:off x="6423748" y="423665"/>
              <a:ext cx="1779205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dirty="0" smtClean="0"/>
                <a:t>abstract function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435623" y="792997"/>
              <a:ext cx="3981390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A method that must be implemented by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5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1037</TotalTime>
  <Words>256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909</cp:revision>
  <dcterms:created xsi:type="dcterms:W3CDTF">2024-06-05T12:27:43Z</dcterms:created>
  <dcterms:modified xsi:type="dcterms:W3CDTF">2024-09-09T10:31:30Z</dcterms:modified>
</cp:coreProperties>
</file>