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sldIdLst>
    <p:sldId id="282" r:id="rId3"/>
    <p:sldId id="256" r:id="rId4"/>
    <p:sldId id="271" r:id="rId5"/>
    <p:sldId id="273" r:id="rId6"/>
    <p:sldId id="274" r:id="rId7"/>
    <p:sldId id="275" r:id="rId8"/>
    <p:sldId id="270" r:id="rId9"/>
    <p:sldId id="276" r:id="rId10"/>
    <p:sldId id="272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64" d="100"/>
          <a:sy n="64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17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42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2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6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1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0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1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7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4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0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3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362" y="1108364"/>
            <a:ext cx="4690313" cy="7323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372D8"/>
                </a:solidFill>
              </a:rP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123" y="2350594"/>
            <a:ext cx="1852110" cy="42823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Addition (+)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26122" y="2860873"/>
            <a:ext cx="2089617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Subtraction (-)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6121" y="3371152"/>
            <a:ext cx="2279623" cy="42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Multiplication (*)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26122" y="3881431"/>
            <a:ext cx="1757110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Division (/)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6121" y="4391710"/>
            <a:ext cx="1852111" cy="42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Modulus (%)</a:t>
            </a:r>
          </a:p>
        </p:txBody>
      </p:sp>
    </p:spTree>
    <p:extLst>
      <p:ext uri="{BB962C8B-B14F-4D97-AF65-F5344CB8AC3E}">
        <p14:creationId xmlns:p14="http://schemas.microsoft.com/office/powerpoint/2010/main" val="160569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488" y="1037111"/>
            <a:ext cx="4690313" cy="7323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Assignment </a:t>
            </a:r>
            <a:r>
              <a:rPr lang="en-US" b="1" dirty="0">
                <a:solidFill>
                  <a:srgbClr val="7372D8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00" y="2219965"/>
            <a:ext cx="1602728" cy="42823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Assign (=)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7999" y="2730244"/>
            <a:ext cx="2564631" cy="42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Add and assign (+=)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37998" y="3240523"/>
            <a:ext cx="3004020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Subtract and assign (-=)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37998" y="3750802"/>
            <a:ext cx="3004020" cy="42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Multiply </a:t>
            </a:r>
            <a:r>
              <a:rPr lang="en-US" sz="2000" dirty="0">
                <a:solidFill>
                  <a:schemeClr val="tx1"/>
                </a:solidFill>
              </a:rPr>
              <a:t>and assign </a:t>
            </a:r>
            <a:r>
              <a:rPr lang="en-US" sz="2000" dirty="0" smtClean="0">
                <a:solidFill>
                  <a:schemeClr val="tx1"/>
                </a:solidFill>
              </a:rPr>
              <a:t>(*=)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37998" y="4261081"/>
            <a:ext cx="3004020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Divide </a:t>
            </a:r>
            <a:r>
              <a:rPr lang="en-US" sz="2000" dirty="0"/>
              <a:t>and assign </a:t>
            </a:r>
            <a:r>
              <a:rPr lang="en-US" sz="2000" dirty="0" smtClean="0"/>
              <a:t>(/=)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2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734" y="763979"/>
            <a:ext cx="4868443" cy="7323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Comparison </a:t>
            </a:r>
            <a:r>
              <a:rPr lang="en-US" b="1" dirty="0">
                <a:solidFill>
                  <a:srgbClr val="7372D8"/>
                </a:solidFill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622" y="1911208"/>
            <a:ext cx="1602728" cy="428232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Equal (==)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78621" y="2421487"/>
            <a:ext cx="2065867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Identical (===)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78620" y="2931766"/>
            <a:ext cx="1970865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 equal (!=)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78619" y="3442045"/>
            <a:ext cx="2540881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 identical (!==)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78619" y="3952324"/>
            <a:ext cx="3277151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Less than (&lt;)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78619" y="4462603"/>
            <a:ext cx="3277151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Less than or Equal to (&lt;=)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78620" y="4972882"/>
            <a:ext cx="2291500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Greater than (&gt;)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02369" y="5483161"/>
            <a:ext cx="3574036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Greater than or Equal to (&gt;=)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099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54" y="835232"/>
            <a:ext cx="4868443" cy="732312"/>
          </a:xfrm>
        </p:spPr>
        <p:txBody>
          <a:bodyPr>
            <a:normAutofit/>
          </a:bodyPr>
          <a:lstStyle/>
          <a:p>
            <a:r>
              <a:rPr lang="en-US" dirty="0" smtClean="0"/>
              <a:t>Logical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997" y="2219967"/>
            <a:ext cx="1602728" cy="428232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dirty="0"/>
              <a:t>AND (&amp;&amp;)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42996" y="2730246"/>
            <a:ext cx="1365223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OR (||)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42996" y="3240525"/>
            <a:ext cx="1365224" cy="4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NOT (!)</a:t>
            </a:r>
          </a:p>
        </p:txBody>
      </p:sp>
    </p:spTree>
    <p:extLst>
      <p:ext uri="{BB962C8B-B14F-4D97-AF65-F5344CB8AC3E}">
        <p14:creationId xmlns:p14="http://schemas.microsoft.com/office/powerpoint/2010/main" val="17485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9820997" cy="9292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372D8"/>
                </a:solidFill>
              </a:rPr>
              <a:t>Combining Variables, Data Types,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71" y="2754355"/>
            <a:ext cx="3455279" cy="440107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$total = $price * $quantity;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07371" y="3312496"/>
            <a:ext cx="4144048" cy="44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$greeting = "Hello, " . $name . "!";</a:t>
            </a:r>
          </a:p>
        </p:txBody>
      </p:sp>
    </p:spTree>
    <p:extLst>
      <p:ext uri="{BB962C8B-B14F-4D97-AF65-F5344CB8AC3E}">
        <p14:creationId xmlns:p14="http://schemas.microsoft.com/office/powerpoint/2010/main" val="19460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53840" y="2006930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Variables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53840" y="2531900"/>
            <a:ext cx="1675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Data types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253840" y="305687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 smtClean="0"/>
              <a:t>Operators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061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P Variables - Tech F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241" y="621476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Introduction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41" y="1602450"/>
            <a:ext cx="6804121" cy="440107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dirty="0"/>
              <a:t>Variables store data that can change during script execution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9241" y="2314970"/>
            <a:ext cx="6804121" cy="44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Names are case-sensitive and start with a dollar sign ($)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59429" y="3360719"/>
            <a:ext cx="4001984" cy="1935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Syntax</a:t>
            </a:r>
          </a:p>
          <a:p>
            <a:pPr algn="ctr"/>
            <a:endParaRPr lang="en-US" sz="2400" b="1" dirty="0" smtClean="0"/>
          </a:p>
          <a:p>
            <a:r>
              <a:rPr lang="en-US" sz="2400" dirty="0"/>
              <a:t>$</a:t>
            </a:r>
            <a:r>
              <a:rPr lang="en-US" sz="2400" dirty="0" err="1"/>
              <a:t>variable_name</a:t>
            </a:r>
            <a:r>
              <a:rPr lang="en-US" sz="2400" dirty="0"/>
              <a:t> = value;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638307" y="3835731"/>
            <a:ext cx="4583875" cy="27788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Examples</a:t>
            </a:r>
          </a:p>
          <a:p>
            <a:pPr algn="ctr"/>
            <a:endParaRPr lang="en-US" sz="2800" b="1" dirty="0"/>
          </a:p>
          <a:p>
            <a:r>
              <a:rPr lang="en-US" sz="2800" dirty="0"/>
              <a:t>$name = "John</a:t>
            </a:r>
            <a:r>
              <a:rPr lang="en-US" sz="2800" dirty="0" smtClean="0"/>
              <a:t>";</a:t>
            </a:r>
          </a:p>
          <a:p>
            <a:r>
              <a:rPr lang="en-US" sz="2800" dirty="0"/>
              <a:t>$age = 30;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0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26" y="835231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Syntax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69" y="2279343"/>
            <a:ext cx="4155923" cy="440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variable_name</a:t>
            </a:r>
            <a:r>
              <a:rPr lang="en-US" sz="2000" dirty="0"/>
              <a:t> = value</a:t>
            </a:r>
            <a:r>
              <a:rPr lang="en-US" sz="2000" dirty="0" smtClean="0"/>
              <a:t>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32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482" y="1001486"/>
            <a:ext cx="2944640" cy="708561"/>
          </a:xfrm>
        </p:spPr>
        <p:txBody>
          <a:bodyPr/>
          <a:lstStyle/>
          <a:p>
            <a:r>
              <a:rPr lang="en-US" b="1" dirty="0" smtClean="0">
                <a:solidFill>
                  <a:srgbClr val="7372D8"/>
                </a:solidFill>
              </a:rPr>
              <a:t>Examples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626" y="2445598"/>
            <a:ext cx="3122770" cy="689488"/>
          </a:xfrm>
        </p:spPr>
        <p:txBody>
          <a:bodyPr>
            <a:noAutofit/>
          </a:bodyPr>
          <a:lstStyle/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000" dirty="0"/>
              <a:t>$name = "John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3625" y="3229370"/>
            <a:ext cx="2291497" cy="641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$age = 30;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46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P Data Types - Tech F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985" y="930234"/>
            <a:ext cx="4464684" cy="7085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372D8"/>
                </a:solidFill>
              </a:rPr>
              <a:t>Common Data </a:t>
            </a:r>
            <a:r>
              <a:rPr lang="en-US" b="1" dirty="0">
                <a:solidFill>
                  <a:srgbClr val="7372D8"/>
                </a:solidFill>
              </a:rPr>
              <a:t>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4073" y="2338716"/>
            <a:ext cx="3815496" cy="44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Whole numbers without decimals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24241" y="3015611"/>
            <a:ext cx="1159824" cy="440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Float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4240" y="3728131"/>
            <a:ext cx="1159825" cy="440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String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24239" y="4440651"/>
            <a:ext cx="1159826" cy="440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Boolean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74072" y="3015610"/>
            <a:ext cx="2746717" cy="44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Numbers with decimals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74071" y="3763755"/>
            <a:ext cx="1559185" cy="44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Textual data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74071" y="4464401"/>
            <a:ext cx="1559186" cy="44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True or False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24240" y="5153171"/>
            <a:ext cx="1159825" cy="440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Null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74071" y="5188797"/>
            <a:ext cx="3209856" cy="44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Represents absence of value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24239" y="2281456"/>
            <a:ext cx="1159825" cy="440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Integer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HP Operators - Tech F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186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</vt:lpstr>
      <vt:lpstr>Syntax</vt:lpstr>
      <vt:lpstr>Examples</vt:lpstr>
      <vt:lpstr>PowerPoint Presentation</vt:lpstr>
      <vt:lpstr>Common Data Types</vt:lpstr>
      <vt:lpstr>PowerPoint Presentation</vt:lpstr>
      <vt:lpstr>Arithmetic Operators</vt:lpstr>
      <vt:lpstr>Assignment Operators</vt:lpstr>
      <vt:lpstr>Comparison Operators</vt:lpstr>
      <vt:lpstr>Logical Operators</vt:lpstr>
      <vt:lpstr>Combining Variables, Data Types, and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197</cp:revision>
  <dcterms:created xsi:type="dcterms:W3CDTF">2024-06-05T12:27:43Z</dcterms:created>
  <dcterms:modified xsi:type="dcterms:W3CDTF">2024-09-02T12:13:32Z</dcterms:modified>
</cp:coreProperties>
</file>