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28983" y="1689071"/>
            <a:ext cx="6278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Cookie Attributes and Security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5325" y="2793441"/>
            <a:ext cx="217914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Secure Attribute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84467" y="2803072"/>
            <a:ext cx="4714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Ensures the cookie is sent over HTTPS only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205325" y="3392538"/>
            <a:ext cx="217914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HttpOnly Attribute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84468" y="3404305"/>
            <a:ext cx="4845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Prevents access to the cookie via JavaScript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45" y="4432287"/>
            <a:ext cx="6761317" cy="4603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74445" y="4968460"/>
            <a:ext cx="7726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true for secure and </a:t>
            </a:r>
            <a:r>
              <a:rPr lang="en-US" sz="2000" dirty="0" err="1"/>
              <a:t>httponly</a:t>
            </a:r>
            <a:r>
              <a:rPr lang="en-US" sz="2000" dirty="0"/>
              <a:t> ensures the cookie is secure and HTTP-only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390" y="241650"/>
            <a:ext cx="3055147" cy="30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38" y="-89965"/>
            <a:ext cx="3656562" cy="2715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7250" y="980860"/>
            <a:ext cx="3205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session in PHP?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497250" y="2247394"/>
            <a:ext cx="55804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is used to start a session in PHP?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90368" y="3597750"/>
            <a:ext cx="6791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store a value in a session variable?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390368" y="4820538"/>
            <a:ext cx="76230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is used to destroy all data associated with a session?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913472" y="1573824"/>
            <a:ext cx="59955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 way to store data across multiple pages on the 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3472" y="2810134"/>
            <a:ext cx="172996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session_start()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13472" y="4213140"/>
            <a:ext cx="320324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$_SESSION["key"] = "value";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13472" y="5435928"/>
            <a:ext cx="204094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session_destroy()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8" grpId="0"/>
      <p:bldP spid="2" grpId="0" animBg="1"/>
      <p:bldP spid="14" grpId="0" animBg="1"/>
      <p:bldP spid="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1" y="4299040"/>
            <a:ext cx="786341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Practice starting a session, setting session variables, and accessing them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4766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State Management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4910" y="2925931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Cookies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76" y="-439388"/>
            <a:ext cx="9924981" cy="7059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96987" y="5506559"/>
            <a:ext cx="46247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smtClean="0">
                <a:solidFill>
                  <a:srgbClr val="7372D8"/>
                </a:solidFill>
              </a:rPr>
              <a:t>C O </a:t>
            </a:r>
            <a:r>
              <a:rPr lang="en-US" sz="6600" b="1" dirty="0" err="1" smtClean="0">
                <a:solidFill>
                  <a:srgbClr val="7372D8"/>
                </a:solidFill>
              </a:rPr>
              <a:t>O</a:t>
            </a:r>
            <a:r>
              <a:rPr lang="en-US" sz="6600" b="1" dirty="0" smtClean="0">
                <a:solidFill>
                  <a:srgbClr val="7372D8"/>
                </a:solidFill>
              </a:rPr>
              <a:t> K I E S</a:t>
            </a:r>
            <a:endParaRPr lang="en-US" sz="6600" b="1" dirty="0">
              <a:solidFill>
                <a:srgbClr val="7372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853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Introduction to Cookies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50439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2886646"/>
            <a:ext cx="15043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3366" y="2194086"/>
            <a:ext cx="4734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Small text files stored on the user's 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0521" y="3286756"/>
            <a:ext cx="5672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Used to store user-specific information for a </a:t>
            </a:r>
            <a:r>
              <a:rPr lang="en-US" sz="2000" dirty="0" smtClean="0"/>
              <a:t>specific</a:t>
            </a:r>
          </a:p>
          <a:p>
            <a:r>
              <a:rPr lang="en-US" sz="2000" dirty="0" smtClean="0"/>
              <a:t>duration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83364" y="4305117"/>
            <a:ext cx="1504393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30521" y="4705227"/>
            <a:ext cx="5197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Session tracking, user preferences, login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67" y="2268395"/>
            <a:ext cx="3550812" cy="24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2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/>
      <p:bldP spid="5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3843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Why Use Cookies?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3364" y="1743094"/>
            <a:ext cx="190798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Persistent State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83364" y="2708784"/>
            <a:ext cx="190798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Personalization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3364" y="3722597"/>
            <a:ext cx="190798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Tracking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3025" y="2160932"/>
            <a:ext cx="6135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Maintain user state across multiple pages and sessions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3363" y="4930556"/>
            <a:ext cx="19079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Security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3025" y="3151200"/>
            <a:ext cx="6135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Customize user experience based on stored preferences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84" y="2556125"/>
            <a:ext cx="4462716" cy="42969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73025" y="4129388"/>
            <a:ext cx="61359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Monitor user behavior for analytics and personalized content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73024" y="5347376"/>
            <a:ext cx="2953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Store session IDs securely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1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17109" y="412652"/>
            <a:ext cx="4781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Setting Cookies in PHP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109" y="1351433"/>
            <a:ext cx="190798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17109" y="2468442"/>
            <a:ext cx="190798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Parameters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51154" y="2909236"/>
            <a:ext cx="61359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Customize user experience based on stored preferences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2537" y="1762668"/>
            <a:ext cx="640674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setcookie</a:t>
            </a:r>
            <a:r>
              <a:rPr lang="en-US" dirty="0"/>
              <a:t>(name, value, expire, path, domain, secure, </a:t>
            </a:r>
            <a:r>
              <a:rPr lang="en-US" dirty="0" err="1"/>
              <a:t>httponly</a:t>
            </a:r>
            <a:r>
              <a:rPr lang="en-US" dirty="0"/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24627" y="3309346"/>
            <a:ext cx="10982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24628" y="3748988"/>
            <a:ext cx="109827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value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024627" y="4197697"/>
            <a:ext cx="10982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expire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032536" y="4637339"/>
            <a:ext cx="109036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path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024626" y="5086048"/>
            <a:ext cx="10982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domain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024626" y="5534757"/>
            <a:ext cx="109827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secure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032537" y="5988191"/>
            <a:ext cx="109036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 smtClean="0"/>
              <a:t>httponly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138053" y="3298211"/>
            <a:ext cx="2667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name of the cookie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151048" y="3752933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value of the cookie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68362" y="4229299"/>
            <a:ext cx="44489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Expiry time in Unix </a:t>
            </a:r>
            <a:r>
              <a:rPr lang="en-US" sz="2000" dirty="0" smtClean="0"/>
              <a:t>timestamp (optional)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151052" y="4645254"/>
            <a:ext cx="5035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path on the server (optional, default is "/")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21936" y="5131442"/>
            <a:ext cx="56539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domain that the cookie is available to </a:t>
            </a:r>
            <a:r>
              <a:rPr lang="en-US" sz="2000" dirty="0">
                <a:solidFill>
                  <a:srgbClr val="00B0F0"/>
                </a:solidFill>
              </a:rPr>
              <a:t>(optional)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4614" y="5524240"/>
            <a:ext cx="8840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Indicates if the cookie should only be transmitted over a secure HTTPS </a:t>
            </a:r>
            <a:r>
              <a:rPr lang="en-US" sz="2000" dirty="0" smtClean="0"/>
              <a:t>connection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099150" y="5996058"/>
            <a:ext cx="838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When true, the cookie is accessible only through the HTTP protocol </a:t>
            </a:r>
            <a:r>
              <a:rPr lang="en-US" sz="2000" dirty="0">
                <a:solidFill>
                  <a:srgbClr val="00B0F0"/>
                </a:solidFill>
              </a:rPr>
              <a:t>(optional)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64" y="1351433"/>
            <a:ext cx="3345556" cy="33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2" grpId="0"/>
      <p:bldP spid="5" grpId="0" animBg="1"/>
      <p:bldP spid="6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7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98356" y="1590421"/>
            <a:ext cx="5458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Example: Setting a Cookie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28985" y="2872342"/>
            <a:ext cx="1907981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Content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7109" y="4654175"/>
            <a:ext cx="815293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cookie named 'user' with the value 'John Doe' will expire in one hour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85" y="3272452"/>
            <a:ext cx="8141064" cy="1383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24" y="519290"/>
            <a:ext cx="3176725" cy="27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17108" y="757035"/>
            <a:ext cx="38911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Retrieving </a:t>
            </a:r>
            <a:r>
              <a:rPr lang="en-US" sz="3600" b="1" dirty="0" smtClean="0">
                <a:solidFill>
                  <a:srgbClr val="7372D8"/>
                </a:solidFill>
              </a:rPr>
              <a:t>Cookies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4707" y="1921448"/>
            <a:ext cx="217914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Accessing Cookies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3849" y="1931079"/>
            <a:ext cx="4280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Using the $_COOKIE </a:t>
            </a:r>
            <a:r>
              <a:rPr lang="en-US" sz="2000" dirty="0" err="1"/>
              <a:t>superglobal</a:t>
            </a:r>
            <a:r>
              <a:rPr lang="en-US" sz="2000" dirty="0"/>
              <a:t> array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4707" y="2411445"/>
            <a:ext cx="151412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07" y="2811554"/>
            <a:ext cx="3853562" cy="22101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54707" y="5236010"/>
            <a:ext cx="15141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8831" y="5232235"/>
            <a:ext cx="55098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Checks if the 'user' cookie is set and prints its value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44" y="2331189"/>
            <a:ext cx="3954706" cy="30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10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17108" y="757035"/>
            <a:ext cx="6497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Modifying and Deleting Cookies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4707" y="1921448"/>
            <a:ext cx="217914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Accessing Cookies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33849" y="1931079"/>
            <a:ext cx="4280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Using the $_COOKIE </a:t>
            </a:r>
            <a:r>
              <a:rPr lang="en-US" sz="2000" dirty="0" err="1"/>
              <a:t>superglobal</a:t>
            </a:r>
            <a:r>
              <a:rPr lang="en-US" sz="2000" dirty="0"/>
              <a:t> array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9710" y="2772592"/>
            <a:ext cx="151412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Modifying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710" y="4304412"/>
            <a:ext cx="1514124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Deleting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63833" y="2782223"/>
            <a:ext cx="6911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Simply overwrite the cookie by setting it again with a new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5711" y="4305849"/>
            <a:ext cx="4619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Set the cookie with a past expiration time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13" y="3272220"/>
            <a:ext cx="5917830" cy="5289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877" y="4770972"/>
            <a:ext cx="4702421" cy="515749"/>
          </a:xfrm>
          <a:prstGeom prst="rect">
            <a:avLst/>
          </a:prstGeom>
        </p:spPr>
      </p:pic>
      <p:pic>
        <p:nvPicPr>
          <p:cNvPr id="1028" name="Picture 4" descr="What Happens When You Delete Cookie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4193515"/>
            <a:ext cx="300037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1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 animBg="1"/>
      <p:bldP spid="9" grpId="0" animBg="1"/>
      <p:bldP spid="2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1849</TotalTime>
  <Words>378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1450</cp:revision>
  <dcterms:created xsi:type="dcterms:W3CDTF">2024-06-05T12:27:43Z</dcterms:created>
  <dcterms:modified xsi:type="dcterms:W3CDTF">2024-09-10T07:37:48Z</dcterms:modified>
</cp:coreProperties>
</file>