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4461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Session Management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140525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Session ID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1" y="2349996"/>
            <a:ext cx="1405254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Storage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8615" y="1900086"/>
            <a:ext cx="4168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Unique identifier for each user session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83361" y="2848163"/>
            <a:ext cx="140525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Storage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3361" y="3356219"/>
            <a:ext cx="140525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Renewal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1019" y="2349528"/>
            <a:ext cx="4720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Managed by PHP's $_SESSION superglobal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988615" y="2857116"/>
            <a:ext cx="4385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Set session timeout to enhance security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988616" y="3346330"/>
            <a:ext cx="4168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Option to renew session before expiry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62" y="3645725"/>
            <a:ext cx="4635993" cy="2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674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Middleware for Protected Routes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22761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2" y="2651252"/>
            <a:ext cx="2276119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Session Verification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18845" y="2651252"/>
            <a:ext cx="327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Check if a valid session exists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18843" y="1850893"/>
            <a:ext cx="6246435" cy="720563"/>
            <a:chOff x="3918843" y="1850893"/>
            <a:chExt cx="6246435" cy="720563"/>
          </a:xfrm>
        </p:grpSpPr>
        <p:sp>
          <p:nvSpPr>
            <p:cNvPr id="5" name="Rectangle 4"/>
            <p:cNvSpPr/>
            <p:nvPr/>
          </p:nvSpPr>
          <p:spPr>
            <a:xfrm>
              <a:off x="3918843" y="1850893"/>
              <a:ext cx="62464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Protect routes and ensure only authenticated users </a:t>
              </a:r>
              <a:r>
                <a:rPr lang="en-US" sz="2000" dirty="0" smtClean="0"/>
                <a:t>access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18843" y="2171346"/>
              <a:ext cx="20861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specific </a:t>
              </a:r>
              <a:r>
                <a:rPr lang="en-US" sz="2000" dirty="0"/>
                <a:t>resources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3" y="3535569"/>
            <a:ext cx="3788229" cy="27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4413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Logout Functionality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22761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Invalidate Session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9292" y="2340472"/>
            <a:ext cx="2276119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Clear Cookies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8843" y="1850893"/>
            <a:ext cx="2873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Destroy the session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843" y="2340472"/>
            <a:ext cx="507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Delete session cookie from the user's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61" y="3244438"/>
            <a:ext cx="6243575" cy="18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408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Enhancing Security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22820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HTTPS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9292" y="2340472"/>
            <a:ext cx="2276119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Password Policies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8843" y="1850893"/>
            <a:ext cx="2553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Encrypt data in transit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843" y="2340472"/>
            <a:ext cx="2909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Enforce strong passwords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89292" y="2830051"/>
            <a:ext cx="2276119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Rate Limiting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3362" y="3319630"/>
            <a:ext cx="227611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Session Timeout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8843" y="2803682"/>
            <a:ext cx="3063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Prevent brute force attacks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18842" y="3319630"/>
            <a:ext cx="4203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Automatically expire inactive sessions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88115"/>
              </p:ext>
            </p:extLst>
          </p:nvPr>
        </p:nvGraphicFramePr>
        <p:xfrm>
          <a:off x="4047506" y="4120062"/>
          <a:ext cx="4572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4571280" imgH="2285640" progId="">
                  <p:embed/>
                </p:oleObj>
              </mc:Choice>
              <mc:Fallback>
                <p:oleObj r:id="rId3" imgW="4571280" imgH="2285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506" y="4120062"/>
                        <a:ext cx="4572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6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820" y="-176883"/>
            <a:ext cx="3656562" cy="271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7250" y="980860"/>
            <a:ext cx="8169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hashing passwords in a login system?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97250" y="2247394"/>
            <a:ext cx="8169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is it important to use prepared statements in PHP for login systems?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90368" y="3597750"/>
            <a:ext cx="7967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of the following is a key benefit of using HTTPS on a login page?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90368" y="4820538"/>
            <a:ext cx="7623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in PHP is used to regenerate a session ID?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913472" y="1573824"/>
            <a:ext cx="31387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 store passwords securely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913472" y="2810134"/>
            <a:ext cx="44020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 protect against SQL injection attacks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13472" y="4213140"/>
            <a:ext cx="37481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Protection against eavesdropping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913472" y="5435928"/>
            <a:ext cx="27286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session_regenerate_id()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8" grpId="0"/>
      <p:bldP spid="2" grpId="0" animBg="1"/>
      <p:bldP spid="14" grpId="0" animBg="1"/>
      <p:bldP spid="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1" y="4299040"/>
            <a:ext cx="786341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Create a webpage to enhance the security of a PHP login system by implementing password hashing and using prepared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3653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Login System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33" y="0"/>
            <a:ext cx="91463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1979" y="5530310"/>
            <a:ext cx="51653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7372D8"/>
                </a:solidFill>
              </a:rPr>
              <a:t>Login System</a:t>
            </a:r>
            <a:endParaRPr lang="en-US" sz="6600" b="1" dirty="0">
              <a:solidFill>
                <a:srgbClr val="7372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601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Introduction to </a:t>
            </a:r>
            <a:r>
              <a:rPr lang="en-US" sz="3600" b="1" dirty="0" smtClean="0">
                <a:solidFill>
                  <a:srgbClr val="7372D8"/>
                </a:solidFill>
              </a:rPr>
              <a:t>Login System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Objective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2" y="3332561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Outcome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3" y="2301885"/>
            <a:ext cx="9555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Blend authentication, authorization, </a:t>
            </a:r>
            <a:r>
              <a:rPr lang="en-US" sz="2000" dirty="0" smtClean="0"/>
              <a:t>session management</a:t>
            </a:r>
            <a:r>
              <a:rPr lang="en-US" sz="2000" dirty="0"/>
              <a:t>, and cookies into a cohesive </a:t>
            </a:r>
            <a:r>
              <a:rPr lang="en-US" sz="2000" dirty="0" smtClean="0"/>
              <a:t>login system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79135" y="3737386"/>
            <a:ext cx="4436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Implement a secure, </a:t>
            </a:r>
            <a:r>
              <a:rPr lang="en-US" sz="2000" dirty="0" smtClean="0"/>
              <a:t>user-friendly login </a:t>
            </a:r>
            <a:r>
              <a:rPr lang="en-US" sz="2000" dirty="0"/>
              <a:t>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66" y="3485116"/>
            <a:ext cx="4491788" cy="24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625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System Architecture Overview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193173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Client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2" y="2314371"/>
            <a:ext cx="1931734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Server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5096" y="1850893"/>
            <a:ext cx="2726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Browser (User Interface)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361" y="2777850"/>
            <a:ext cx="193173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Database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3361" y="3224486"/>
            <a:ext cx="193173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Communication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15095" y="2314370"/>
            <a:ext cx="3063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Backend (Node.js/Express)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598224" y="2784757"/>
            <a:ext cx="3847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User data storage (e.g., MongoDB)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598222" y="3224486"/>
            <a:ext cx="3930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 for secure data transmission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30" y="3913984"/>
            <a:ext cx="5513687" cy="29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69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User Registration </a:t>
            </a:r>
            <a:r>
              <a:rPr lang="en-US" sz="3600" b="1" dirty="0" smtClean="0">
                <a:solidFill>
                  <a:srgbClr val="7372D8"/>
                </a:solidFill>
              </a:rPr>
              <a:t>Workflow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2" y="1850893"/>
            <a:ext cx="212173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User Input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1" y="2349996"/>
            <a:ext cx="2121739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 Validation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3224" y="1850893"/>
            <a:ext cx="358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Collect username and password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83361" y="2849100"/>
            <a:ext cx="212174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Password Hashing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3360" y="3331361"/>
            <a:ext cx="212173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Database Storage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6977" y="2349995"/>
            <a:ext cx="5664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Ensure input meets criteria (e.g., password strength)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705101" y="2844470"/>
            <a:ext cx="4453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Securely hash the password using bcrypt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716977" y="3331361"/>
            <a:ext cx="4096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Save user credentials in the database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83" y="596023"/>
            <a:ext cx="1521679" cy="869531"/>
          </a:xfrm>
          <a:prstGeom prst="rect">
            <a:avLst/>
          </a:prstGeom>
        </p:spPr>
      </p:pic>
      <p:pic>
        <p:nvPicPr>
          <p:cNvPr id="1030" name="Picture 6" descr="The Ultimate Guide to Password Hashing in Okta | Okta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0" y="3731471"/>
            <a:ext cx="88106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794647" y="353051"/>
            <a:ext cx="68599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Code Example : User Registration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12" y="999382"/>
            <a:ext cx="7928771" cy="5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4461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User Login Workflow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3361" y="1850893"/>
            <a:ext cx="262050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User Input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1" y="2349996"/>
            <a:ext cx="2620504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Credential Verification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3864" y="1863105"/>
            <a:ext cx="3610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Collect username and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360" y="3197409"/>
            <a:ext cx="2620504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Session Creation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3359" y="3705465"/>
            <a:ext cx="262050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Cookie Storage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3864" y="3202340"/>
            <a:ext cx="2208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Start a PHP session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215739" y="3715026"/>
            <a:ext cx="5106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Store session ID in an HttpOnly, Secure cookie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03865" y="2349996"/>
            <a:ext cx="6923314" cy="757875"/>
            <a:chOff x="4203865" y="2349996"/>
            <a:chExt cx="6923314" cy="757875"/>
          </a:xfrm>
        </p:grpSpPr>
        <p:sp>
          <p:nvSpPr>
            <p:cNvPr id="11" name="Rectangle 10"/>
            <p:cNvSpPr/>
            <p:nvPr/>
          </p:nvSpPr>
          <p:spPr>
            <a:xfrm>
              <a:off x="4203865" y="2349996"/>
              <a:ext cx="69233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Compare input password with hashed password in the </a:t>
              </a:r>
              <a:r>
                <a:rPr lang="en-US" sz="2000" dirty="0" smtClean="0"/>
                <a:t>database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15739" y="2707761"/>
              <a:ext cx="2810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using </a:t>
              </a:r>
              <a:r>
                <a:rPr lang="en-US" sz="2000" dirty="0" err="1"/>
                <a:t>password_verify</a:t>
              </a:r>
              <a:r>
                <a:rPr lang="en-US" sz="2000" dirty="0"/>
                <a:t>()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15" y="4481749"/>
            <a:ext cx="7386900" cy="22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9" grpId="0" animBg="1"/>
      <p:bldP spid="10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35914" y="353051"/>
            <a:ext cx="55299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Code Example : User Login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381"/>
            <a:ext cx="6088308" cy="3489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33" y="3982812"/>
            <a:ext cx="6667267" cy="28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1950</TotalTime>
  <Words>338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1532</cp:revision>
  <dcterms:created xsi:type="dcterms:W3CDTF">2024-06-05T12:27:43Z</dcterms:created>
  <dcterms:modified xsi:type="dcterms:W3CDTF">2024-09-10T07:49:04Z</dcterms:modified>
</cp:coreProperties>
</file>