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18" r:id="rId6"/>
    <p:sldId id="319" r:id="rId7"/>
    <p:sldId id="320" r:id="rId8"/>
    <p:sldId id="321" r:id="rId9"/>
    <p:sldId id="322" r:id="rId10"/>
    <p:sldId id="298" r:id="rId11"/>
    <p:sldId id="299" r:id="rId12"/>
    <p:sldId id="32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144" autoAdjust="0"/>
  </p:normalViewPr>
  <p:slideViewPr>
    <p:cSldViewPr snapToGrid="0">
      <p:cViewPr varScale="1">
        <p:scale>
          <a:sx n="81" d="100"/>
          <a:sy n="81" d="100"/>
        </p:scale>
        <p:origin x="9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4820" y="-176883"/>
            <a:ext cx="3656562" cy="2715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19120" y="2138603"/>
            <a:ext cx="81692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PHP function is commonly used to make HTTP requests to an API?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12238" y="3488959"/>
            <a:ext cx="6138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curl_init() function in PHP?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212238" y="4711747"/>
            <a:ext cx="66729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HTTP status code indicates a successful API request?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735342" y="2701343"/>
            <a:ext cx="134043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curl_exec()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735342" y="4104349"/>
            <a:ext cx="269496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Initialize a cURL session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1735342" y="5327137"/>
            <a:ext cx="574003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200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2" y="4299040"/>
            <a:ext cx="483520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Practice </a:t>
            </a:r>
            <a:r>
              <a:rPr lang="en-US" sz="2000" dirty="0" smtClean="0"/>
              <a:t>accessing data from an external API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60019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External API Integration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Fetch data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3581044" y="3411528"/>
            <a:ext cx="18165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Send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siderations When Using External APIs in Your | Advic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132612" y="6027003"/>
            <a:ext cx="73950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Working with external APIs</a:t>
            </a:r>
            <a:endParaRPr lang="en-US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959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Handling GET Requests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365" y="1450644"/>
            <a:ext cx="5907570" cy="18269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3364" y="4216524"/>
            <a:ext cx="6456302" cy="236597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83364" y="3570193"/>
            <a:ext cx="52093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00B050"/>
                </a:solidFill>
              </a:rPr>
              <a:t>Handling POST Requests</a:t>
            </a:r>
            <a:endParaRPr lang="en-US" sz="3600" b="1" dirty="0">
              <a:solidFill>
                <a:srgbClr val="00B05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666" y="1929193"/>
            <a:ext cx="4002829" cy="228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1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5" y="804313"/>
            <a:ext cx="49599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Handling API Responses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3365" y="1664916"/>
            <a:ext cx="2967093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Reading Response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4573" y="2102993"/>
            <a:ext cx="57663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Use </a:t>
            </a:r>
            <a:r>
              <a:rPr lang="en-US" sz="2000" dirty="0" err="1"/>
              <a:t>curl_exec</a:t>
            </a:r>
            <a:r>
              <a:rPr lang="en-US" sz="2000" dirty="0"/>
              <a:t>() to fetch the response from the server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583364" y="2717375"/>
            <a:ext cx="2967094" cy="40011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/>
              <a:t>Handling JSON Responses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54572" y="3155452"/>
            <a:ext cx="75150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Convert JSON response to PHP associative array using </a:t>
            </a:r>
            <a:r>
              <a:rPr lang="en-US" sz="2000" dirty="0" err="1"/>
              <a:t>json_decode</a:t>
            </a:r>
            <a:r>
              <a:rPr lang="en-US" sz="2000" dirty="0"/>
              <a:t>()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3364" y="3769834"/>
            <a:ext cx="1104790" cy="4001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 smtClean="0"/>
              <a:t>Example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741" y="4207911"/>
            <a:ext cx="4451741" cy="8747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031" y="4791724"/>
            <a:ext cx="5791200" cy="220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8" grpId="0" animBg="1"/>
      <p:bldP spid="6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83366" y="804313"/>
            <a:ext cx="3214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Error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18947" y="1664916"/>
            <a:ext cx="6237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Check if </a:t>
            </a:r>
            <a:r>
              <a:rPr lang="en-US" sz="2000" dirty="0" err="1"/>
              <a:t>cURL</a:t>
            </a:r>
            <a:r>
              <a:rPr lang="en-US" sz="2000" dirty="0"/>
              <a:t> executed successfully using </a:t>
            </a:r>
            <a:r>
              <a:rPr lang="en-US" sz="2000" dirty="0" err="1"/>
              <a:t>curl_errno</a:t>
            </a:r>
            <a:r>
              <a:rPr lang="en-US" sz="20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1814983" y="2174761"/>
            <a:ext cx="92171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Handle different HTTP status codes to determine if the request was successful or if errors occurred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374" y="3087384"/>
            <a:ext cx="5740515" cy="3301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888" y="2945056"/>
            <a:ext cx="4098510" cy="358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1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12114" y="424303"/>
            <a:ext cx="7430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Example: Fetching Data from an API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7695" y="1284906"/>
            <a:ext cx="19014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Choosing an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695" y="1734858"/>
            <a:ext cx="94507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Select a public API for demonstration, such as </a:t>
            </a:r>
            <a:r>
              <a:rPr lang="en-US" sz="2000" dirty="0" err="1"/>
              <a:t>JSONPlaceholder</a:t>
            </a:r>
            <a:r>
              <a:rPr lang="en-US" sz="2000" dirty="0"/>
              <a:t> or </a:t>
            </a:r>
            <a:r>
              <a:rPr lang="en-US" sz="2000" dirty="0" err="1"/>
              <a:t>OpenWeatherMap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1747695" y="2184810"/>
            <a:ext cx="29107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Making a GET Request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866" y="2714504"/>
            <a:ext cx="7267839" cy="188124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47695" y="4725335"/>
            <a:ext cx="34275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Parsing and displaying data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66" y="5209974"/>
            <a:ext cx="3585895" cy="12680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3946" y="3740402"/>
            <a:ext cx="4198776" cy="29391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738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12114" y="424303"/>
            <a:ext cx="6776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Example: Sending Data to an API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47695" y="1166156"/>
            <a:ext cx="1901418" cy="4001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Choosing an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1747695" y="1616108"/>
            <a:ext cx="5591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Use </a:t>
            </a:r>
            <a:r>
              <a:rPr lang="en-US" sz="2000" dirty="0" err="1"/>
              <a:t>JSONPlaceholder</a:t>
            </a:r>
            <a:r>
              <a:rPr lang="en-US" sz="2000" dirty="0"/>
              <a:t> for testing POST requests</a:t>
            </a:r>
          </a:p>
        </p:txBody>
      </p:sp>
      <p:sp>
        <p:nvSpPr>
          <p:cNvPr id="2" name="Rectangle 1"/>
          <p:cNvSpPr/>
          <p:nvPr/>
        </p:nvSpPr>
        <p:spPr>
          <a:xfrm>
            <a:off x="1747695" y="2066060"/>
            <a:ext cx="3082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Making a POST Request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78" y="2492262"/>
            <a:ext cx="6762132" cy="39341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3728" y="6464918"/>
            <a:ext cx="303192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dirty="0"/>
              <a:t>Sending Data in JSON Format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31898" y="6434140"/>
            <a:ext cx="475149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2000" dirty="0"/>
              <a:t>Ensure data is properly formatted as JSON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638" y="364928"/>
            <a:ext cx="4241965" cy="240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3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5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2069</TotalTime>
  <Words>190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1699</cp:revision>
  <dcterms:created xsi:type="dcterms:W3CDTF">2024-06-05T12:27:43Z</dcterms:created>
  <dcterms:modified xsi:type="dcterms:W3CDTF">2024-09-10T08:02:30Z</dcterms:modified>
</cp:coreProperties>
</file>