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298" r:id="rId15"/>
    <p:sldId id="299" r:id="rId16"/>
    <p:sldId id="3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1E0A52"/>
    <a:srgbClr val="41B9ED"/>
    <a:srgbClr val="00D8C0"/>
    <a:srgbClr val="22313F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6144" autoAdjust="0"/>
  </p:normalViewPr>
  <p:slideViewPr>
    <p:cSldViewPr snapToGrid="0">
      <p:cViewPr varScale="1">
        <p:scale>
          <a:sx n="83" d="100"/>
          <a:sy n="83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0" y="848043"/>
            <a:ext cx="6004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Working with DateTime Class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2311" y="1995599"/>
            <a:ext cx="3222838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Creating a DateTime Object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964024" y="5427479"/>
            <a:ext cx="999262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DateTime</a:t>
            </a:r>
            <a:r>
              <a:rPr lang="en-US" sz="2000" dirty="0"/>
              <a:t> class provides more flexibility and methods for manipulating dates and times compared to procedural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2311" y="3753671"/>
            <a:ext cx="3222838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 a Specific Date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54" y="2395709"/>
            <a:ext cx="7251267" cy="81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02" y="4153780"/>
            <a:ext cx="7245330" cy="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0" y="848043"/>
            <a:ext cx="770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Modifying Dates with DateTime Class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0130" y="1914576"/>
            <a:ext cx="3280712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Adding and Subtracting Time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97807" y="3969155"/>
            <a:ext cx="99926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modify() method allows you to easily adjust dates by adding or subtracting time intervals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30" y="2330075"/>
            <a:ext cx="6244901" cy="10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1" y="848043"/>
            <a:ext cx="5044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Working with Timezones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0130" y="1914576"/>
            <a:ext cx="2382113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 a Timezone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00524" y="5334969"/>
            <a:ext cx="99926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Timezones are important for applications that need to support users from different regions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30130" y="3344453"/>
            <a:ext cx="2382113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Changing Timezones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30" y="2314685"/>
            <a:ext cx="7817052" cy="787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30" y="3744563"/>
            <a:ext cx="5391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243" y="1968035"/>
            <a:ext cx="2672914" cy="19850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8846" y="547573"/>
            <a:ext cx="741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function in PHP is used to get the current Unix timestamp?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19966" y="1687499"/>
            <a:ext cx="10872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do you format the current date and time in PHP to display as "Year-Month-Day </a:t>
            </a:r>
            <a:r>
              <a:rPr lang="en-US" sz="2000" dirty="0" err="1" smtClean="0"/>
              <a:t>Hour:Minute</a:t>
            </a:r>
            <a:r>
              <a:rPr lang="en-US" sz="2000" dirty="0" smtClean="0"/>
              <a:t>"?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174507" y="2761627"/>
            <a:ext cx="4670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</a:t>
            </a:r>
            <a:r>
              <a:rPr lang="en-US" sz="2000" dirty="0" err="1"/>
              <a:t>strtotime</a:t>
            </a:r>
            <a:r>
              <a:rPr lang="en-US" sz="2000" dirty="0"/>
              <a:t>() function do?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937858" y="978255"/>
            <a:ext cx="9087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time()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14123" y="2078804"/>
            <a:ext cx="29441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echo date("Y-m-d H:i:s");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34041" y="3227535"/>
            <a:ext cx="805396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converts a string representation of a date and time into a Unix timestamp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970839" y="4029595"/>
            <a:ext cx="11008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PHP class would you use to work with dates and times in a more flexible way compared to procedural functions?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448846" y="4813965"/>
            <a:ext cx="1359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DateTime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749788" y="5526596"/>
            <a:ext cx="9755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would you use to convert a timestamp back to a formatted date string?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2221132" y="5980040"/>
            <a:ext cx="9040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date()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0" grpId="0" animBg="1"/>
      <p:bldP spid="12" grpId="0"/>
      <p:bldP spid="18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252016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69654" y="3113162"/>
            <a:ext cx="86507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Write a PHP script to display the current date and time in the format Y-m-d H:i:s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67707" y="2713052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67707" y="4166459"/>
            <a:ext cx="98102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Write a PHP script that calculates and displays the age of a person based on their birthdate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65760" y="3766349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65760" y="5219756"/>
            <a:ext cx="64786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Write a PHP script that displays the date 10 days from today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563813" y="481964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Date Time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Importance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1045" y="344029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Functions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1044" y="3944259"/>
            <a:ext cx="13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" name="Picture 460" descr="20 Most Useful PHP Functions to Simplifying Date and Time Mani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7630" y="1030146"/>
            <a:ext cx="3341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Working with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8186" y="5278054"/>
            <a:ext cx="4102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functions in PHP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93972" y="1068431"/>
            <a:ext cx="594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Importance of Date and Time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3972" y="2104418"/>
            <a:ext cx="1857945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Tracking Events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531408"/>
            <a:ext cx="7990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Keeping a record of when something happened (e.g., user sign-ups, logins)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3972" y="3006645"/>
            <a:ext cx="197900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Scheduling Tasks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430516"/>
            <a:ext cx="7990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Automating tasks at specific times (e.g., sending emails, running backups)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5547" y="3916050"/>
            <a:ext cx="2406556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Logging Timestamps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4175" y="4383840"/>
            <a:ext cx="6489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Recording when actions occur for debugging and audit trails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3972" y="4870571"/>
            <a:ext cx="2430089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User-Friendly Output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4175" y="5321180"/>
            <a:ext cx="4880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Displaying readable dates and times to users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0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93972" y="1068431"/>
            <a:ext cx="81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PHP Date and Time Functions Overview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5547" y="2268312"/>
            <a:ext cx="1324047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date()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9594" y="2295348"/>
            <a:ext cx="3321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Formats a local date and 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05547" y="2740131"/>
            <a:ext cx="1324047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time()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9594" y="2729120"/>
            <a:ext cx="3992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Returns the current Unix timestamp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5547" y="3215851"/>
            <a:ext cx="1324047" cy="40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mktime()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93971" y="4856016"/>
            <a:ext cx="1858513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DateTime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972" y="1806703"/>
            <a:ext cx="2254143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Common Functions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9594" y="3215851"/>
            <a:ext cx="4267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Returns the Unix timestamp for a date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547" y="3691571"/>
            <a:ext cx="1335622" cy="400110"/>
          </a:xfrm>
          <a:prstGeom prst="rect">
            <a:avLst/>
          </a:prstGeom>
          <a:solidFill>
            <a:srgbClr val="00D8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strtotime()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1168" y="3684521"/>
            <a:ext cx="6171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Parses an English textual datetime into a Unix timestamp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93971" y="4404010"/>
            <a:ext cx="2254144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Classes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405546" y="5331172"/>
            <a:ext cx="1846939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DateTimeZone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2484" y="4894728"/>
            <a:ext cx="4395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class for representing dates and times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52483" y="5346734"/>
            <a:ext cx="3874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 class for representing time zones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72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  <p:bldP spid="16" grpId="0" animBg="1"/>
      <p:bldP spid="18" grpId="0" animBg="1"/>
      <p:bldP spid="4" grpId="0" animBg="1"/>
      <p:bldP spid="12" grpId="0"/>
      <p:bldP spid="14" grpId="0" animBg="1"/>
      <p:bldP spid="20" grpId="0"/>
      <p:bldP spid="21" grpId="0" animBg="1"/>
      <p:bldP spid="22" grpId="0" animBg="1"/>
      <p:bldP spid="6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1" y="848043"/>
            <a:ext cx="4520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Using date() Function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972" y="1806703"/>
            <a:ext cx="1198757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Syntax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613843" y="1806703"/>
            <a:ext cx="282583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date(format, timestamp)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972" y="2518325"/>
            <a:ext cx="2194181" cy="400110"/>
          </a:xfrm>
          <a:prstGeom prst="rect">
            <a:avLst/>
          </a:prstGeom>
          <a:solidFill>
            <a:srgbClr val="1E0A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Common Formats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70827" y="3030709"/>
            <a:ext cx="3754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70827" y="3466015"/>
            <a:ext cx="3754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70827" y="3903378"/>
            <a:ext cx="3754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50823" y="3030709"/>
            <a:ext cx="3385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50823" y="3466015"/>
            <a:ext cx="3385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50823" y="3903378"/>
            <a:ext cx="3385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2801" y="3041574"/>
            <a:ext cx="1892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Year (e.g., 2024)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951" y="3446812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Month (01-12)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9401" y="3901321"/>
            <a:ext cx="1374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Day (01-31)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373" y="3029183"/>
            <a:ext cx="1506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Hour (00-23)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498523" y="3457571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Minutes (00-59)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81973" y="3888930"/>
            <a:ext cx="189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Seconds (00-59)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393972" y="4648067"/>
            <a:ext cx="1219871" cy="400110"/>
          </a:xfrm>
          <a:prstGeom prst="rect">
            <a:avLst/>
          </a:prstGeom>
          <a:solidFill>
            <a:srgbClr val="1E0A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72" y="5048177"/>
            <a:ext cx="5940168" cy="5012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56448" y="5825217"/>
            <a:ext cx="77802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If the timestamp is not provided, date() uses the current date and time</a:t>
            </a:r>
          </a:p>
        </p:txBody>
      </p:sp>
    </p:spTree>
    <p:extLst>
      <p:ext uri="{BB962C8B-B14F-4D97-AF65-F5344CB8AC3E}">
        <p14:creationId xmlns:p14="http://schemas.microsoft.com/office/powerpoint/2010/main" val="5627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8" grpId="0"/>
      <p:bldP spid="30" grpId="0"/>
      <p:bldP spid="31" grpId="0"/>
      <p:bldP spid="32" grpId="0"/>
      <p:bldP spid="33" grpId="0"/>
      <p:bldP spid="34" grpId="0"/>
      <p:bldP spid="3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0" y="848043"/>
            <a:ext cx="636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Getting the Current Timestamp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138" y="2099771"/>
            <a:ext cx="2560885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Using time()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1200" y="2563113"/>
            <a:ext cx="1081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Purpose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81199" y="2963223"/>
            <a:ext cx="1174122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28115" y="5778918"/>
            <a:ext cx="811218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Unix timestamps are useful for calculations and comparisons involving time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366820" y="2518788"/>
            <a:ext cx="9637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Returns the current Unix timestamp, which is the number of seconds since January 1, 1970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0" y="2963223"/>
            <a:ext cx="3933719" cy="44917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55077" y="3881371"/>
            <a:ext cx="4104002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Using microtime() for More Precision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268139" y="4344713"/>
            <a:ext cx="1081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Purpose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68138" y="4744823"/>
            <a:ext cx="1174122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2353759" y="4300388"/>
            <a:ext cx="6061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Returns the current Unix timestamp with microseconds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856" y="4744823"/>
            <a:ext cx="4896091" cy="4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5" grpId="0" animBg="1"/>
      <p:bldP spid="10" grpId="0" animBg="1"/>
      <p:bldP spid="3" grpId="0"/>
      <p:bldP spid="24" grpId="0" animBg="1"/>
      <p:bldP spid="36" grpId="0" animBg="1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0" y="848043"/>
            <a:ext cx="7509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Creating a Timestamp with mktime()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139" y="2099771"/>
            <a:ext cx="1280442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Syntax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68139" y="2778554"/>
            <a:ext cx="1081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Purpose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8139" y="3406700"/>
            <a:ext cx="1174122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45775" y="4899242"/>
            <a:ext cx="86945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mktime() when you need a timestamp for a date other than the current date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363677" y="2747776"/>
            <a:ext cx="5816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Creates a Unix timestamp for a specific date and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8580" y="2096662"/>
            <a:ext cx="530260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mktime</a:t>
            </a:r>
            <a:r>
              <a:rPr lang="en-US" sz="2000" dirty="0"/>
              <a:t>(hour, minute, second, month, day, year)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59" y="3401999"/>
            <a:ext cx="7402635" cy="7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5" grpId="0" animBg="1"/>
      <p:bldP spid="10" grpId="0" animBg="1"/>
      <p:bldP spid="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0130" y="848043"/>
            <a:ext cx="10195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Converting Strings to Timestamps with </a:t>
            </a:r>
            <a:r>
              <a:rPr lang="en-US" sz="3600" b="1" dirty="0" err="1">
                <a:solidFill>
                  <a:srgbClr val="7372D8"/>
                </a:solidFill>
              </a:rPr>
              <a:t>strtotime</a:t>
            </a:r>
            <a:r>
              <a:rPr lang="en-US" sz="3600" b="1" dirty="0">
                <a:solidFill>
                  <a:srgbClr val="7372D8"/>
                </a:solidFill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8139" y="2099771"/>
            <a:ext cx="1280442" cy="400110"/>
          </a:xfrm>
          <a:prstGeom prst="rect">
            <a:avLst/>
          </a:prstGeom>
          <a:solidFill>
            <a:srgbClr val="1E0A5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Syntax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68139" y="2778554"/>
            <a:ext cx="1081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Purpose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8139" y="3406700"/>
            <a:ext cx="1174122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45775" y="4899242"/>
            <a:ext cx="93080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strtotime() is useful for parsing human-readable dates into timestamps for calculations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363677" y="2747776"/>
            <a:ext cx="7903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Converts a string representation of a date and time into a Unix timestamp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548580" y="2096662"/>
            <a:ext cx="23959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strtotime(time, now)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61" y="3399524"/>
            <a:ext cx="8078860" cy="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5" grpId="0" animBg="1"/>
      <p:bldP spid="10" grpId="0" animBg="1"/>
      <p:bldP spid="3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2703</TotalTime>
  <Words>558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2411</cp:revision>
  <dcterms:created xsi:type="dcterms:W3CDTF">2024-06-05T12:27:43Z</dcterms:created>
  <dcterms:modified xsi:type="dcterms:W3CDTF">2024-09-11T06:15:34Z</dcterms:modified>
</cp:coreProperties>
</file>