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5" y="576390"/>
            <a:ext cx="9919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372D8"/>
                </a:solidFill>
              </a:rPr>
              <a:t>Modifying/Adding </a:t>
            </a:r>
            <a:r>
              <a:rPr lang="en-US" sz="3600" b="1" dirty="0">
                <a:solidFill>
                  <a:srgbClr val="7372D8"/>
                </a:solidFill>
              </a:rPr>
              <a:t>Elements in </a:t>
            </a:r>
            <a:r>
              <a:rPr lang="en-US" sz="3600" b="1" dirty="0" smtClean="0">
                <a:solidFill>
                  <a:srgbClr val="7372D8"/>
                </a:solidFill>
              </a:rPr>
              <a:t>Associative </a:t>
            </a:r>
            <a:r>
              <a:rPr lang="en-US" sz="3600" b="1" dirty="0">
                <a:solidFill>
                  <a:srgbClr val="7372D8"/>
                </a:solidFill>
              </a:rPr>
              <a:t>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4207" y="2364822"/>
            <a:ext cx="130745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Modifying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04207" y="3775211"/>
            <a:ext cx="13074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Adding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5" y="1265722"/>
            <a:ext cx="7638630" cy="714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07" y="2764846"/>
            <a:ext cx="3288042" cy="71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13" y="4175321"/>
            <a:ext cx="4321199" cy="7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66" y="177931"/>
            <a:ext cx="3310593" cy="24586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4824" y="2840493"/>
            <a:ext cx="9052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key difference between indexed arrays and associative arrays in PHP?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4823" y="3444508"/>
            <a:ext cx="7568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access an element in an indexed array with the index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4823" y="4048523"/>
            <a:ext cx="4908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output of the following code?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51" y="4652538"/>
            <a:ext cx="4429916" cy="8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7862" y="2788277"/>
            <a:ext cx="911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an indexed array named $numbers containing the numbers 10, 20, 30, and </a:t>
            </a:r>
            <a:r>
              <a:rPr lang="en-US" sz="2000" dirty="0" smtClean="0"/>
              <a:t>40.</a:t>
            </a:r>
          </a:p>
          <a:p>
            <a:r>
              <a:rPr lang="en-US" sz="2000" dirty="0" smtClean="0"/>
              <a:t>Then</a:t>
            </a:r>
            <a:r>
              <a:rPr lang="en-US" sz="2000" dirty="0"/>
              <a:t>, echo the element at index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1586" y="2772888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32413" y="3693892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01586" y="4984227"/>
            <a:ext cx="829522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77966" y="3609254"/>
            <a:ext cx="10714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associative array named $person with keys "name", "age", and "city" and corresponding values "Alice", 30, and "London</a:t>
            </a:r>
            <a:r>
              <a:rPr lang="en-US" sz="2000" dirty="0" smtClean="0"/>
              <a:t>".</a:t>
            </a:r>
          </a:p>
          <a:p>
            <a:r>
              <a:rPr lang="en-US" sz="2000" dirty="0" smtClean="0"/>
              <a:t>Modify </a:t>
            </a:r>
            <a:r>
              <a:rPr lang="en-US" sz="2000" dirty="0"/>
              <a:t>the value associated with the "age" key to 35 and add a new key-value pair "country" =&gt; "UK"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1109" y="4984227"/>
            <a:ext cx="10060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array named $fruits containing the fruits "Apple", "Banana", "Orange", and "Mango</a:t>
            </a:r>
            <a:r>
              <a:rPr lang="en-US" sz="2000" dirty="0" smtClean="0"/>
              <a:t>".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the count() function to determine the number of elements in the array and echo the result.</a:t>
            </a:r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1" grpId="0" animBg="1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1887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Arrays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6786" y="3190971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Indexed arrays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6785" y="3672384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Associative 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lex Manipulations of Javascript Arrays with Javascript Array Methods |  Uda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88603" y="2741704"/>
            <a:ext cx="284725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383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Intro to Arrays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9846" y="2052935"/>
            <a:ext cx="6499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Arrays in PHP are variables that can hold multiple values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9846" y="2619818"/>
            <a:ext cx="9365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Allows </a:t>
            </a:r>
            <a:r>
              <a:rPr lang="en-US" sz="2000" dirty="0"/>
              <a:t>to store and access a collection of data elements under a single variable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2336" y="1486051"/>
            <a:ext cx="130745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82336" y="3353475"/>
            <a:ext cx="130745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09846" y="3967858"/>
            <a:ext cx="5799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Help </a:t>
            </a:r>
            <a:r>
              <a:rPr lang="en-US" sz="2000" dirty="0"/>
              <a:t>in organizing and managing data efficiently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9846" y="4453960"/>
            <a:ext cx="6262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especially when dealing with multiple related values</a:t>
            </a:r>
          </a:p>
        </p:txBody>
      </p:sp>
    </p:spTree>
    <p:extLst>
      <p:ext uri="{BB962C8B-B14F-4D97-AF65-F5344CB8AC3E}">
        <p14:creationId xmlns:p14="http://schemas.microsoft.com/office/powerpoint/2010/main" val="16185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383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Indexed Arrays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9845" y="1959553"/>
            <a:ext cx="7960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Arrays </a:t>
            </a:r>
            <a:r>
              <a:rPr lang="en-US" sz="2000" dirty="0"/>
              <a:t>where each element is assigned a numeric index starting from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2336" y="1486051"/>
            <a:ext cx="130745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82336" y="2769950"/>
            <a:ext cx="130745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82336" y="4337489"/>
            <a:ext cx="13074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24" y="3170060"/>
            <a:ext cx="6359855" cy="810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23" y="4737598"/>
            <a:ext cx="6388281" cy="6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7675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Accessing elements in Indexed Arrays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968" y="2565193"/>
            <a:ext cx="7117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Elements in indexed arrays are accessed using their numeric index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5458" y="2091691"/>
            <a:ext cx="130745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By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75458" y="3502080"/>
            <a:ext cx="13074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83" y="3911097"/>
            <a:ext cx="2010308" cy="646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09" y="1289533"/>
            <a:ext cx="6388281" cy="677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24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5" y="576390"/>
            <a:ext cx="940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372D8"/>
                </a:solidFill>
              </a:rPr>
              <a:t>Modifying/Adding </a:t>
            </a:r>
            <a:r>
              <a:rPr lang="en-US" sz="3600" b="1" dirty="0">
                <a:solidFill>
                  <a:srgbClr val="7372D8"/>
                </a:solidFill>
              </a:rPr>
              <a:t>Elements in Indexed 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4207" y="2364822"/>
            <a:ext cx="130745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Modifying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04207" y="3775211"/>
            <a:ext cx="13074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Adding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63" y="1316281"/>
            <a:ext cx="6388281" cy="677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08" y="2764932"/>
            <a:ext cx="3206149" cy="625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107" y="4175321"/>
            <a:ext cx="3206149" cy="6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383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Associative Arrays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9845" y="1959553"/>
            <a:ext cx="6392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Arrays </a:t>
            </a:r>
            <a:r>
              <a:rPr lang="en-US" sz="2000" dirty="0"/>
              <a:t>where each element is associated with a specific key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2336" y="1486051"/>
            <a:ext cx="130745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82336" y="2769950"/>
            <a:ext cx="130745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82336" y="4337489"/>
            <a:ext cx="13074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23" y="3167740"/>
            <a:ext cx="9661559" cy="694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22" y="4749474"/>
            <a:ext cx="9518693" cy="8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5" y="576390"/>
            <a:ext cx="8352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Accessing elements in Associative Arrays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968" y="3301463"/>
            <a:ext cx="8031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Elements in associative arrays are accessed using their corresponding keys.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5458" y="2827961"/>
            <a:ext cx="130745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By 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75458" y="4238350"/>
            <a:ext cx="130745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31" y="1334141"/>
            <a:ext cx="7638630" cy="714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68" y="4638460"/>
            <a:ext cx="3112837" cy="7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376</TotalTime>
  <Words>304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455</cp:revision>
  <dcterms:created xsi:type="dcterms:W3CDTF">2024-06-05T12:27:43Z</dcterms:created>
  <dcterms:modified xsi:type="dcterms:W3CDTF">2024-09-03T09:26:25Z</dcterms:modified>
</cp:coreProperties>
</file>