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02" r:id="rId5"/>
    <p:sldId id="303" r:id="rId6"/>
    <p:sldId id="301" r:id="rId7"/>
    <p:sldId id="304" r:id="rId8"/>
    <p:sldId id="305" r:id="rId9"/>
    <p:sldId id="306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4823" y="2530108"/>
            <a:ext cx="6072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PHP function is used to open a file for reading?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4823" y="3134123"/>
            <a:ext cx="10525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</a:t>
            </a:r>
            <a:r>
              <a:rPr lang="en-US" sz="2000" dirty="0" smtClean="0"/>
              <a:t>mode </a:t>
            </a:r>
            <a:r>
              <a:rPr lang="en-US" sz="2000" dirty="0"/>
              <a:t>in the </a:t>
            </a:r>
            <a:r>
              <a:rPr lang="en-US" sz="2000" dirty="0" err="1"/>
              <a:t>fopen</a:t>
            </a:r>
            <a:r>
              <a:rPr lang="en-US" sz="2000" dirty="0"/>
              <a:t>() function is used to open a file for reading and writing, starting at the beginning of the file?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4823" y="4045914"/>
            <a:ext cx="6297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function is used to read a file line by line in PHP?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4823" y="4649929"/>
            <a:ext cx="6072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function is used to write data to a file in PHP?</a:t>
            </a:r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7862" y="2942656"/>
            <a:ext cx="9338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PHP script that opens a text file, reads its contents, and displays them on the webpage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1586" y="2927267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40233" y="4035190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27862" y="4043802"/>
            <a:ext cx="9184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Develop a PHP script that accepts user input (e.g., a message) through a form and appends this input to a text file</a:t>
            </a:r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3432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File handling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786" y="2672111"/>
            <a:ext cx="271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Reading from file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6786" y="3190971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Writing to file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6785" y="3672384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Error handling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2711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Introduction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9455" y="1520119"/>
            <a:ext cx="8587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Manipulation </a:t>
            </a:r>
            <a:r>
              <a:rPr lang="en-US" sz="2000" dirty="0"/>
              <a:t>of files, such as reading from or writing to them, using PHP scripts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6119" y="1520119"/>
            <a:ext cx="145333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56119" y="2196221"/>
            <a:ext cx="145333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Importance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456119" y="2196221"/>
            <a:ext cx="10526084" cy="800220"/>
            <a:chOff x="1456119" y="2196221"/>
            <a:chExt cx="10526084" cy="800220"/>
          </a:xfrm>
        </p:grpSpPr>
        <p:sp>
          <p:nvSpPr>
            <p:cNvPr id="3" name="Rectangle 2"/>
            <p:cNvSpPr/>
            <p:nvPr/>
          </p:nvSpPr>
          <p:spPr>
            <a:xfrm>
              <a:off x="2909455" y="2196221"/>
              <a:ext cx="90727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Enables developers to manage data persistence, handle user uploads, log </a:t>
              </a:r>
              <a:r>
                <a:rPr lang="en-US" sz="2000" dirty="0" smtClean="0"/>
                <a:t>application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56119" y="2596331"/>
              <a:ext cx="5004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activities</a:t>
              </a:r>
              <a:r>
                <a:rPr lang="en-US" sz="2000" dirty="0"/>
                <a:t>, and interact with external resources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56119" y="3229589"/>
            <a:ext cx="145333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Overview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09454" y="3229589"/>
            <a:ext cx="8881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PHP provides functions like </a:t>
            </a:r>
            <a:r>
              <a:rPr lang="en-US" sz="2000" dirty="0" err="1"/>
              <a:t>fopen</a:t>
            </a:r>
            <a:r>
              <a:rPr lang="en-US" sz="2000" dirty="0"/>
              <a:t>(), </a:t>
            </a:r>
            <a:r>
              <a:rPr lang="en-US" sz="2000" dirty="0" err="1"/>
              <a:t>fread</a:t>
            </a:r>
            <a:r>
              <a:rPr lang="en-US" sz="2000" dirty="0"/>
              <a:t>(), </a:t>
            </a:r>
            <a:r>
              <a:rPr lang="en-US" sz="2000" dirty="0" err="1"/>
              <a:t>fwrite</a:t>
            </a:r>
            <a:r>
              <a:rPr lang="en-US" sz="2000" dirty="0"/>
              <a:t>(), and </a:t>
            </a:r>
            <a:r>
              <a:rPr lang="en-US" sz="2000" dirty="0" err="1"/>
              <a:t>fclose</a:t>
            </a:r>
            <a:r>
              <a:rPr lang="en-US" sz="2000" dirty="0"/>
              <a:t>() for file </a:t>
            </a:r>
            <a:r>
              <a:rPr lang="en-US" sz="2000" dirty="0" smtClean="0"/>
              <a:t>operations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75" y="3862847"/>
            <a:ext cx="4587834" cy="30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3839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Reading from file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9204" y="1497410"/>
            <a:ext cx="3602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Opening a file using </a:t>
            </a:r>
            <a:r>
              <a:rPr lang="en-US" sz="2000" dirty="0" err="1"/>
              <a:t>fopen</a:t>
            </a:r>
            <a:r>
              <a:rPr lang="en-US" sz="2000" dirty="0" smtClean="0"/>
              <a:t>() :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87977" y="1972154"/>
            <a:ext cx="4077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Example: $file = </a:t>
            </a:r>
            <a:r>
              <a:rPr lang="en-US" sz="2000" dirty="0" err="1"/>
              <a:t>fopen</a:t>
            </a:r>
            <a:r>
              <a:rPr lang="en-US" sz="2000" dirty="0"/>
              <a:t>('data.txt', 'r');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9203" y="2646953"/>
            <a:ext cx="4955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Checking file existence with </a:t>
            </a:r>
            <a:r>
              <a:rPr lang="en-US" sz="2000" dirty="0" err="1"/>
              <a:t>file_exists</a:t>
            </a:r>
            <a:r>
              <a:rPr lang="en-US" sz="2000" dirty="0" smtClean="0"/>
              <a:t>() :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287977" y="3121697"/>
            <a:ext cx="6911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Example: if (</a:t>
            </a:r>
            <a:r>
              <a:rPr lang="en-US" sz="2000" dirty="0" err="1" smtClean="0"/>
              <a:t>file_exists</a:t>
            </a:r>
            <a:r>
              <a:rPr lang="en-US" sz="2000" dirty="0" smtClean="0"/>
              <a:t>('data.txt')) { /* Proceed with reading */ }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409202" y="3813791"/>
            <a:ext cx="7790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Reading file contents using </a:t>
            </a:r>
            <a:r>
              <a:rPr lang="en-US" sz="2000" dirty="0" err="1"/>
              <a:t>fread</a:t>
            </a:r>
            <a:r>
              <a:rPr lang="en-US" sz="2000" dirty="0"/>
              <a:t>(), </a:t>
            </a:r>
            <a:r>
              <a:rPr lang="en-US" sz="2000" dirty="0" err="1"/>
              <a:t>fgets</a:t>
            </a:r>
            <a:r>
              <a:rPr lang="en-US" sz="2000" dirty="0"/>
              <a:t>(), and </a:t>
            </a:r>
            <a:r>
              <a:rPr lang="en-US" sz="2000" dirty="0" err="1"/>
              <a:t>file_get_contents</a:t>
            </a:r>
            <a:r>
              <a:rPr lang="en-US" sz="2000" dirty="0" smtClean="0"/>
              <a:t>() 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91384" y="4356473"/>
            <a:ext cx="282000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/>
              <a:t>fread</a:t>
            </a:r>
            <a:r>
              <a:rPr lang="en-US" sz="2000" dirty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91383" y="4855315"/>
            <a:ext cx="282000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 smtClean="0"/>
              <a:t>fgets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191384" y="5347354"/>
            <a:ext cx="2820003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using </a:t>
            </a:r>
            <a:r>
              <a:rPr lang="en-US" sz="2000" dirty="0" err="1" smtClean="0"/>
              <a:t>file_get_contents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011386" y="4340270"/>
            <a:ext cx="4565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$content = </a:t>
            </a:r>
            <a:r>
              <a:rPr lang="en-US" sz="2000" dirty="0" err="1"/>
              <a:t>fread</a:t>
            </a:r>
            <a:r>
              <a:rPr lang="en-US" sz="2000" dirty="0"/>
              <a:t>($file, </a:t>
            </a:r>
            <a:r>
              <a:rPr lang="en-US" sz="2000" dirty="0" err="1"/>
              <a:t>filesize</a:t>
            </a:r>
            <a:r>
              <a:rPr lang="en-US" sz="2000" dirty="0"/>
              <a:t>('data.txt'));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03147" y="4840475"/>
            <a:ext cx="2149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$line = </a:t>
            </a:r>
            <a:r>
              <a:rPr lang="en-US" sz="2000" dirty="0" err="1"/>
              <a:t>fgets</a:t>
            </a:r>
            <a:r>
              <a:rPr lang="en-US" sz="2000" dirty="0"/>
              <a:t>($file);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1386" y="5346080"/>
            <a:ext cx="440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$content = </a:t>
            </a:r>
            <a:r>
              <a:rPr lang="en-US" sz="2000" dirty="0" err="1"/>
              <a:t>file_get_contents</a:t>
            </a:r>
            <a:r>
              <a:rPr lang="en-US" sz="2000" dirty="0"/>
              <a:t>('data.txt');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69" y="262931"/>
            <a:ext cx="2857143" cy="285714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955468" y="6151835"/>
            <a:ext cx="3376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Closing a file with </a:t>
            </a:r>
            <a:r>
              <a:rPr lang="en-US" sz="2000" dirty="0" err="1"/>
              <a:t>fclose</a:t>
            </a:r>
            <a:r>
              <a:rPr lang="en-US" sz="2000" dirty="0"/>
              <a:t>():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70755" y="6151835"/>
            <a:ext cx="2523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Example: </a:t>
            </a:r>
            <a:r>
              <a:rPr lang="en-US" sz="2000" dirty="0" err="1"/>
              <a:t>fclose</a:t>
            </a:r>
            <a:r>
              <a:rPr lang="en-US" sz="2000" dirty="0"/>
              <a:t>($file);</a:t>
            </a:r>
          </a:p>
        </p:txBody>
      </p:sp>
    </p:spTree>
    <p:extLst>
      <p:ext uri="{BB962C8B-B14F-4D97-AF65-F5344CB8AC3E}">
        <p14:creationId xmlns:p14="http://schemas.microsoft.com/office/powerpoint/2010/main" val="161851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16" grpId="0"/>
      <p:bldP spid="22" grpId="0"/>
      <p:bldP spid="4" grpId="0" animBg="1"/>
      <p:bldP spid="23" grpId="0" animBg="1"/>
      <p:bldP spid="24" grpId="0" animBg="1"/>
      <p:bldP spid="25" grpId="0"/>
      <p:bldP spid="26" grpId="0"/>
      <p:bldP spid="27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5" y="576390"/>
            <a:ext cx="5858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Example </a:t>
            </a:r>
            <a:r>
              <a:rPr lang="en-US" sz="3600" b="1" smtClean="0">
                <a:solidFill>
                  <a:srgbClr val="7372D8"/>
                </a:solidFill>
              </a:rPr>
              <a:t>: Reading </a:t>
            </a:r>
            <a:r>
              <a:rPr lang="en-US" sz="3600" b="1" dirty="0" smtClean="0">
                <a:solidFill>
                  <a:srgbClr val="7372D8"/>
                </a:solidFill>
              </a:rPr>
              <a:t>from file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35" y="1804386"/>
            <a:ext cx="5713751" cy="25894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8" y="2553195"/>
            <a:ext cx="4357090" cy="43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6" y="576390"/>
            <a:ext cx="2996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Writing to file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9203" y="1497410"/>
            <a:ext cx="4694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Opening a file for writing using </a:t>
            </a:r>
            <a:r>
              <a:rPr lang="en-US" sz="2000" dirty="0" err="1"/>
              <a:t>fopen</a:t>
            </a:r>
            <a:r>
              <a:rPr lang="en-US" sz="2000" dirty="0" smtClean="0"/>
              <a:t>() :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87977" y="1972154"/>
            <a:ext cx="4338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Example</a:t>
            </a:r>
            <a:r>
              <a:rPr lang="en-US" sz="2000" dirty="0" smtClean="0"/>
              <a:t>: $</a:t>
            </a:r>
            <a:r>
              <a:rPr lang="en-US" sz="2000" dirty="0"/>
              <a:t>file = </a:t>
            </a:r>
            <a:r>
              <a:rPr lang="en-US" sz="2000" dirty="0" err="1"/>
              <a:t>fopen</a:t>
            </a:r>
            <a:r>
              <a:rPr lang="en-US" sz="2000" dirty="0"/>
              <a:t>('output.txt', 'w</a:t>
            </a:r>
            <a:r>
              <a:rPr lang="en-US" sz="2000" dirty="0" smtClean="0"/>
              <a:t>');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09203" y="2563828"/>
            <a:ext cx="4612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Writing content to a file using </a:t>
            </a:r>
            <a:r>
              <a:rPr lang="en-US" sz="2000" dirty="0" err="1"/>
              <a:t>fwrite</a:t>
            </a:r>
            <a:r>
              <a:rPr lang="en-US" sz="2000" dirty="0" smtClean="0"/>
              <a:t>() :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287977" y="3038572"/>
            <a:ext cx="41128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r>
              <a:rPr lang="en-US" sz="2000" dirty="0"/>
              <a:t>: </a:t>
            </a:r>
            <a:r>
              <a:rPr lang="en-US" sz="2000" dirty="0" err="1"/>
              <a:t>fwrite</a:t>
            </a:r>
            <a:r>
              <a:rPr lang="en-US" sz="2000" dirty="0"/>
              <a:t>($file, 'Hello, World!');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09202" y="3683166"/>
            <a:ext cx="7790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Appending content to a file using 'a' </a:t>
            </a:r>
            <a:r>
              <a:rPr lang="en-US" sz="2000" dirty="0" smtClean="0"/>
              <a:t>mode :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691" y="10500"/>
            <a:ext cx="3177309" cy="31711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287977" y="4157910"/>
            <a:ext cx="7129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r>
              <a:rPr lang="en-US" sz="2000" dirty="0"/>
              <a:t>: $file = </a:t>
            </a:r>
            <a:r>
              <a:rPr lang="en-US" sz="2000" dirty="0" err="1"/>
              <a:t>fopen</a:t>
            </a:r>
            <a:r>
              <a:rPr lang="en-US" sz="2000" dirty="0"/>
              <a:t>('log.txt', 'a'); </a:t>
            </a:r>
            <a:r>
              <a:rPr lang="en-US" sz="2000" dirty="0" err="1"/>
              <a:t>fwrite</a:t>
            </a:r>
            <a:r>
              <a:rPr lang="en-US" sz="2000" dirty="0"/>
              <a:t>($file, 'New log entry\n');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09202" y="4761459"/>
            <a:ext cx="4061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Truncating a file using 'w' </a:t>
            </a:r>
            <a:r>
              <a:rPr lang="en-US" sz="2000" dirty="0" smtClean="0"/>
              <a:t>mode :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287977" y="5254772"/>
            <a:ext cx="7129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r>
              <a:rPr lang="en-US" sz="2000" dirty="0"/>
              <a:t>: $file = </a:t>
            </a:r>
            <a:r>
              <a:rPr lang="en-US" sz="2000" dirty="0" err="1"/>
              <a:t>fopen</a:t>
            </a:r>
            <a:r>
              <a:rPr lang="en-US" sz="2000" dirty="0"/>
              <a:t>('data.txt', 'w</a:t>
            </a:r>
            <a:r>
              <a:rPr lang="en-US" sz="2000" dirty="0" smtClean="0"/>
              <a:t>');</a:t>
            </a:r>
          </a:p>
          <a:p>
            <a:pPr>
              <a:buClr>
                <a:srgbClr val="7372D8"/>
              </a:buClr>
              <a:buSzPct val="85000"/>
            </a:pPr>
            <a:r>
              <a:rPr lang="en-US" sz="2000" dirty="0" err="1" smtClean="0"/>
              <a:t>fwrite</a:t>
            </a:r>
            <a:r>
              <a:rPr lang="en-US" sz="2000" dirty="0"/>
              <a:t>($file, 'New content');</a:t>
            </a:r>
          </a:p>
        </p:txBody>
      </p:sp>
    </p:spTree>
    <p:extLst>
      <p:ext uri="{BB962C8B-B14F-4D97-AF65-F5344CB8AC3E}">
        <p14:creationId xmlns:p14="http://schemas.microsoft.com/office/powerpoint/2010/main" val="37296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4" grpId="0"/>
      <p:bldP spid="16" grpId="0"/>
      <p:bldP spid="22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2335" y="576390"/>
            <a:ext cx="5858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Example : Writing to a  file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35" y="1852057"/>
            <a:ext cx="5979192" cy="2957450"/>
          </a:xfrm>
          <a:prstGeom prst="rect">
            <a:avLst/>
          </a:prstGeom>
        </p:spPr>
      </p:pic>
      <p:pic>
        <p:nvPicPr>
          <p:cNvPr id="4098" name="Picture 2" descr="Write to Files with PowerShell Set-Content: A Complete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4" y="3177845"/>
            <a:ext cx="3680155" cy="36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485</TotalTime>
  <Words>392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519</cp:revision>
  <dcterms:created xsi:type="dcterms:W3CDTF">2024-06-05T12:27:43Z</dcterms:created>
  <dcterms:modified xsi:type="dcterms:W3CDTF">2024-09-03T09:30:53Z</dcterms:modified>
</cp:coreProperties>
</file>