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  <p:sldMasterId id="2147483707" r:id="rId3"/>
  </p:sldMasterIdLst>
  <p:sldIdLst>
    <p:sldId id="285" r:id="rId4"/>
    <p:sldId id="286" r:id="rId5"/>
    <p:sldId id="302" r:id="rId6"/>
    <p:sldId id="303" r:id="rId7"/>
    <p:sldId id="304" r:id="rId8"/>
    <p:sldId id="305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7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0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3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65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2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9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7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60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99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1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8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Forms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Creating form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6786" y="3190971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Handling form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6785" y="3672384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Connecting form with </a:t>
            </a:r>
            <a:r>
              <a:rPr lang="en-US" sz="2400" dirty="0" err="1" smtClean="0"/>
              <a:t>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4647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Basics of HTML </a:t>
            </a:r>
            <a:r>
              <a:rPr lang="en-US" sz="3600" b="1" dirty="0" smtClean="0">
                <a:solidFill>
                  <a:srgbClr val="7372D8"/>
                </a:solidFill>
              </a:rPr>
              <a:t>Forms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9322" y="2035659"/>
            <a:ext cx="7996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HTML forms act as a bridge between users and web </a:t>
            </a:r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019322" y="2519195"/>
            <a:ext cx="449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Allows interaction </a:t>
            </a:r>
            <a:r>
              <a:rPr lang="en-US" sz="2000" dirty="0"/>
              <a:t>and data </a:t>
            </a:r>
            <a:r>
              <a:rPr lang="en-US" sz="2000" dirty="0" smtClean="0"/>
              <a:t>exchange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63583" y="1440827"/>
            <a:ext cx="190590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Forms Overview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63583" y="3201923"/>
            <a:ext cx="190590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Form Elements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49258" y="3685459"/>
            <a:ext cx="10302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Form </a:t>
            </a:r>
            <a:r>
              <a:rPr lang="en-US" sz="2000" dirty="0"/>
              <a:t>elements like input fields, text areas, select dropdowns, and </a:t>
            </a:r>
            <a:r>
              <a:rPr lang="en-US" sz="2000" dirty="0" smtClean="0"/>
              <a:t>buttons will be discussed soon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563583" y="4451613"/>
            <a:ext cx="19059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Form Attributes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49257" y="4935149"/>
            <a:ext cx="103023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Dive into form attributes such as action (where data is sent) and method (GET or POST for data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2216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7" grpId="0" animBg="1"/>
      <p:bldP spid="18" grpId="0" animBg="1"/>
      <p:bldP spid="10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6202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/>
              <a:t>Creating simple HTML Form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3002735" y="1440827"/>
            <a:ext cx="4015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HTML code for a basic form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14355" y="1903569"/>
            <a:ext cx="5132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Input fields for name, email, message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583" y="1440827"/>
            <a:ext cx="1322121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Elements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9095" y="2366311"/>
            <a:ext cx="2541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Submit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7" y="2829053"/>
            <a:ext cx="8223403" cy="37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5" y="576390"/>
            <a:ext cx="4979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/>
              <a:t>Handling Form in PHP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1682336" y="1478498"/>
            <a:ext cx="1856511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err="1" smtClean="0">
                <a:solidFill>
                  <a:schemeClr val="bg1"/>
                </a:solidFill>
              </a:rPr>
              <a:t>Superglobals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8847" y="1505227"/>
            <a:ext cx="5081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$_POST and $_GET arrays to access form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1" y="2230731"/>
            <a:ext cx="5479164" cy="44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4823" y="2530108"/>
            <a:ext cx="7200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HTTP method commonly used for submitting form data?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4823" y="3407255"/>
            <a:ext cx="10525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</a:t>
            </a:r>
            <a:r>
              <a:rPr lang="en-US" sz="2000" dirty="0" err="1"/>
              <a:t>superglobal</a:t>
            </a:r>
            <a:r>
              <a:rPr lang="en-US" sz="2000" dirty="0"/>
              <a:t> array in PHP is used to retrieve form data sent with the POST method?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4823" y="3974017"/>
            <a:ext cx="7758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PHP function is used to check if a form field is empty or not?</a:t>
            </a:r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7862" y="2942656"/>
            <a:ext cx="9338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simple HTML form with fields for name, email, and a submit button. Use the POST method to send the form data to a PHP script for processing.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1586" y="292726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40233" y="4035190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27862" y="4043802"/>
            <a:ext cx="9184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Implement form validation for the file upload field to check for allowed file types, maximum file size, etc. Display appropriate error messages if validation fails.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547</TotalTime>
  <Words>226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Century Gothic</vt:lpstr>
      <vt:lpstr>Corbel</vt:lpstr>
      <vt:lpstr>Wingdings 3</vt:lpstr>
      <vt:lpstr>Parallax</vt:lpstr>
      <vt:lpstr>Office Theme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550</cp:revision>
  <dcterms:created xsi:type="dcterms:W3CDTF">2024-06-05T12:27:43Z</dcterms:created>
  <dcterms:modified xsi:type="dcterms:W3CDTF">2024-09-03T09:33:06Z</dcterms:modified>
</cp:coreProperties>
</file>