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302" r:id="rId5"/>
    <p:sldId id="303" r:id="rId6"/>
    <p:sldId id="304" r:id="rId7"/>
    <p:sldId id="306" r:id="rId8"/>
    <p:sldId id="305" r:id="rId9"/>
    <p:sldId id="307" r:id="rId10"/>
    <p:sldId id="298" r:id="rId11"/>
    <p:sldId id="299" r:id="rId12"/>
    <p:sldId id="30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87" y="106878"/>
            <a:ext cx="4219575" cy="3133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80223" y="3076208"/>
            <a:ext cx="7200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global variable used to handle file uploads in PHP?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0223" y="3686655"/>
            <a:ext cx="8181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attribute must be included in the &lt;form&gt; tag to allow file uploads?</a:t>
            </a:r>
          </a:p>
        </p:txBody>
      </p:sp>
      <p:sp>
        <p:nvSpPr>
          <p:cNvPr id="8" name="Rectangle 7"/>
          <p:cNvSpPr/>
          <p:nvPr/>
        </p:nvSpPr>
        <p:spPr>
          <a:xfrm>
            <a:off x="1280222" y="4253417"/>
            <a:ext cx="9413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of the following is a valid method to check if a file was successfully uploaded in PHP?</a:t>
            </a:r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27862" y="2942656"/>
            <a:ext cx="93387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 simple HTML form that allows users to upload a file. Write a PHP script that handles the file upload and saves it to a directory named uploads.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1586" y="2927267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40233" y="4035190"/>
            <a:ext cx="845552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227862" y="4043802"/>
            <a:ext cx="91843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 PHP script that reads the uploads directory and displays a list of uploaded files with download links</a:t>
            </a:r>
          </a:p>
        </p:txBody>
      </p:sp>
    </p:spTree>
    <p:extLst>
      <p:ext uri="{BB962C8B-B14F-4D97-AF65-F5344CB8AC3E}">
        <p14:creationId xmlns:p14="http://schemas.microsoft.com/office/powerpoint/2010/main" val="16597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9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10374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File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6786" y="2672111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Upload file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86786" y="3190971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Storing 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8919" y="5829300"/>
            <a:ext cx="4444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B0F0"/>
                </a:solidFill>
              </a:rPr>
              <a:t>FILE  UPLOAD</a:t>
            </a:r>
            <a:endParaRPr lang="en-US" sz="5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3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03236" y="506572"/>
            <a:ext cx="2470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File upload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05099" y="1977776"/>
            <a:ext cx="1455601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Importance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583" y="131548"/>
            <a:ext cx="1974998" cy="1086249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605099" y="2036044"/>
            <a:ext cx="10271873" cy="846002"/>
            <a:chOff x="1605099" y="2036044"/>
            <a:chExt cx="10271873" cy="846002"/>
          </a:xfrm>
        </p:grpSpPr>
        <p:sp>
          <p:nvSpPr>
            <p:cNvPr id="17" name="Rectangle 16"/>
            <p:cNvSpPr/>
            <p:nvPr/>
          </p:nvSpPr>
          <p:spPr>
            <a:xfrm>
              <a:off x="3086100" y="2036044"/>
              <a:ext cx="87908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7372D8"/>
                </a:buClr>
                <a:buSzPct val="85000"/>
              </a:pPr>
              <a:r>
                <a:rPr lang="en-US" sz="2000" dirty="0"/>
                <a:t>Enables </a:t>
              </a:r>
              <a:r>
                <a:rPr lang="en-US" sz="2000" dirty="0" smtClean="0"/>
                <a:t>to </a:t>
              </a:r>
              <a:r>
                <a:rPr lang="en-US" sz="2000" dirty="0"/>
                <a:t>share content, contribute data, automate workflows, and </a:t>
              </a:r>
              <a:r>
                <a:rPr lang="en-US" sz="2000" dirty="0" smtClean="0"/>
                <a:t>personalize</a:t>
              </a:r>
              <a:endParaRPr lang="en-US" sz="2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05099" y="2481936"/>
              <a:ext cx="19334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7372D8"/>
                </a:buClr>
                <a:buSzPct val="85000"/>
              </a:pPr>
              <a:r>
                <a:rPr lang="en-US" sz="2000" dirty="0" smtClean="0"/>
                <a:t>their </a:t>
              </a:r>
              <a:r>
                <a:rPr lang="en-US" sz="2000" dirty="0"/>
                <a:t>experience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3516931"/>
            <a:ext cx="5156216" cy="352272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563583" y="3392423"/>
            <a:ext cx="1905906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Scenarios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583599" y="3969086"/>
            <a:ext cx="20970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/>
              <a:t>User profile </a:t>
            </a:r>
            <a:r>
              <a:rPr lang="fr-FR" dirty="0" err="1"/>
              <a:t>pictures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816711" y="3969086"/>
            <a:ext cx="19880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Document </a:t>
            </a:r>
            <a:r>
              <a:rPr lang="fr-FR" dirty="0" err="1"/>
              <a:t>uploads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920332" y="3969086"/>
            <a:ext cx="12153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dirty="0" smtClean="0"/>
              <a:t>Media </a:t>
            </a:r>
            <a:r>
              <a:rPr lang="fr-FR" dirty="0"/>
              <a:t>files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85083" y="4782358"/>
            <a:ext cx="190590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Impact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1605099" y="5359021"/>
            <a:ext cx="17139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User </a:t>
            </a:r>
            <a:r>
              <a:rPr lang="en-US" dirty="0"/>
              <a:t>experience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69489" y="5359021"/>
            <a:ext cx="25250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Application </a:t>
            </a:r>
            <a:r>
              <a:rPr lang="en-US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122167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47099" y="654529"/>
            <a:ext cx="38432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File upload Basics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0799" y="1596776"/>
            <a:ext cx="1722301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Types of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0667" y="1627554"/>
            <a:ext cx="8755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86587" y="1626867"/>
            <a:ext cx="12859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2875" y="1626867"/>
            <a:ext cx="8322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Videos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97728" y="1626867"/>
            <a:ext cx="7505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Audio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00828" y="1626867"/>
            <a:ext cx="10005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Archives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53997" y="1626867"/>
            <a:ext cx="11608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Code Files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90799" y="2292802"/>
            <a:ext cx="2301850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Supported formats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084131" y="2826808"/>
            <a:ext cx="1708518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Images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084131" y="3323989"/>
            <a:ext cx="1708518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Documents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2062630" y="3845295"/>
            <a:ext cx="1730019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Videos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2049542" y="4366213"/>
            <a:ext cx="174310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Audio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2049542" y="4901882"/>
            <a:ext cx="1743107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Archives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2036842" y="5422800"/>
            <a:ext cx="1755807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Code files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2049542" y="5958469"/>
            <a:ext cx="1743107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Miscellaneous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3848806" y="2857586"/>
            <a:ext cx="683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JPEG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88163" y="2857586"/>
            <a:ext cx="6303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PNG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274621" y="2854897"/>
            <a:ext cx="51167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GIF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842457" y="2854897"/>
            <a:ext cx="6415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BMP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540136" y="2842197"/>
            <a:ext cx="6030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TIFF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202601" y="2842197"/>
            <a:ext cx="6030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SVG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889059" y="2826808"/>
            <a:ext cx="5453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ICO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24784" y="2806703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etc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3848806" y="3314382"/>
            <a:ext cx="5886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PDF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511963" y="3314382"/>
            <a:ext cx="7793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DOCX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363521" y="3311693"/>
            <a:ext cx="7008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XLSX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134557" y="3311693"/>
            <a:ext cx="7104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PPTX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908436" y="3311693"/>
            <a:ext cx="5757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TXT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570901" y="3311693"/>
            <a:ext cx="587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CSV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257359" y="3270904"/>
            <a:ext cx="6310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ODT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893084" y="3263499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etc</a:t>
            </a:r>
            <a:endParaRPr lang="en-US" sz="2000" dirty="0"/>
          </a:p>
        </p:txBody>
      </p:sp>
      <p:sp>
        <p:nvSpPr>
          <p:cNvPr id="48" name="Rectangle 47"/>
          <p:cNvSpPr/>
          <p:nvPr/>
        </p:nvSpPr>
        <p:spPr>
          <a:xfrm>
            <a:off x="3848806" y="3832651"/>
            <a:ext cx="62388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MP4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550063" y="3832651"/>
            <a:ext cx="51373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AVI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160321" y="3829962"/>
            <a:ext cx="6793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MOV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931357" y="3829962"/>
            <a:ext cx="71686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WMV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717936" y="3829962"/>
            <a:ext cx="6527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MKV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443901" y="3829962"/>
            <a:ext cx="53880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FLV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117659" y="3814573"/>
            <a:ext cx="8077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WebM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31184" y="3807168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etc</a:t>
            </a:r>
            <a:endParaRPr 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3848806" y="4377101"/>
            <a:ext cx="6094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MP3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562763" y="4377101"/>
            <a:ext cx="6516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WAV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300021" y="4374412"/>
            <a:ext cx="6104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AAC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994857" y="4374412"/>
            <a:ext cx="7017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FLAC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768736" y="4361712"/>
            <a:ext cx="6607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OGG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520101" y="4361712"/>
            <a:ext cx="6206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AIFF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219259" y="4389349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etc</a:t>
            </a:r>
            <a:endParaRPr lang="en-US" sz="2000" dirty="0"/>
          </a:p>
        </p:txBody>
      </p:sp>
      <p:sp>
        <p:nvSpPr>
          <p:cNvPr id="64" name="Rectangle 63"/>
          <p:cNvSpPr/>
          <p:nvPr/>
        </p:nvSpPr>
        <p:spPr>
          <a:xfrm>
            <a:off x="3848806" y="4918862"/>
            <a:ext cx="5068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ZIP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435763" y="4918862"/>
            <a:ext cx="6030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RAR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109521" y="4916173"/>
            <a:ext cx="582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TAR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753557" y="4916173"/>
            <a:ext cx="4732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GZ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298836" y="4916173"/>
            <a:ext cx="4187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7Z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796201" y="4916173"/>
            <a:ext cx="5357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ISO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358524" y="4907974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etc</a:t>
            </a:r>
            <a:endParaRPr lang="en-US" sz="2000" dirty="0"/>
          </a:p>
        </p:txBody>
      </p:sp>
      <p:sp>
        <p:nvSpPr>
          <p:cNvPr id="72" name="Rectangle 71"/>
          <p:cNvSpPr/>
          <p:nvPr/>
        </p:nvSpPr>
        <p:spPr>
          <a:xfrm>
            <a:off x="3848806" y="5429845"/>
            <a:ext cx="7761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689763" y="5429845"/>
            <a:ext cx="5741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325421" y="5439856"/>
            <a:ext cx="11657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558997" y="5439856"/>
            <a:ext cx="8755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7485276" y="5439856"/>
            <a:ext cx="60625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8147741" y="5427156"/>
            <a:ext cx="5581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8757999" y="5424467"/>
            <a:ext cx="67178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469924" y="5391662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etc</a:t>
            </a:r>
            <a:endParaRPr lang="en-US" sz="2000" dirty="0"/>
          </a:p>
        </p:txBody>
      </p:sp>
      <p:sp>
        <p:nvSpPr>
          <p:cNvPr id="80" name="Rectangle 79"/>
          <p:cNvSpPr/>
          <p:nvPr/>
        </p:nvSpPr>
        <p:spPr>
          <a:xfrm>
            <a:off x="3848806" y="5961505"/>
            <a:ext cx="6286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XML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550063" y="5961505"/>
            <a:ext cx="7264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5325421" y="5958816"/>
            <a:ext cx="6014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SQL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994857" y="5958816"/>
            <a:ext cx="587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CSV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6629036" y="5958816"/>
            <a:ext cx="6180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LOG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316901" y="5958816"/>
            <a:ext cx="5757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SRT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980923" y="5940960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861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500"/>
                            </p:stCondLst>
                            <p:childTnLst>
                              <p:par>
                                <p:cTn id="1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500"/>
                            </p:stCondLst>
                            <p:childTnLst>
                              <p:par>
                                <p:cTn id="1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000"/>
                            </p:stCondLst>
                            <p:childTnLst>
                              <p:par>
                                <p:cTn id="2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500"/>
                            </p:stCondLst>
                            <p:childTnLst>
                              <p:par>
                                <p:cTn id="2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000"/>
                            </p:stCondLst>
                            <p:childTnLst>
                              <p:par>
                                <p:cTn id="2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500"/>
                            </p:stCondLst>
                            <p:childTnLst>
                              <p:par>
                                <p:cTn id="2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500"/>
                            </p:stCondLst>
                            <p:childTnLst>
                              <p:par>
                                <p:cTn id="2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3000"/>
                            </p:stCondLst>
                            <p:childTnLst>
                              <p:par>
                                <p:cTn id="2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3500"/>
                            </p:stCondLst>
                            <p:childTnLst>
                              <p:par>
                                <p:cTn id="30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00"/>
                            </p:stCondLst>
                            <p:childTnLst>
                              <p:par>
                                <p:cTn id="3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000"/>
                            </p:stCondLst>
                            <p:childTnLst>
                              <p:par>
                                <p:cTn id="3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500"/>
                            </p:stCondLst>
                            <p:childTnLst>
                              <p:par>
                                <p:cTn id="3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2000"/>
                            </p:stCondLst>
                            <p:childTnLst>
                              <p:par>
                                <p:cTn id="3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8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07736" y="464760"/>
            <a:ext cx="4731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Frontend Components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05099" y="1533763"/>
            <a:ext cx="1455601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HTML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111501" y="1553465"/>
            <a:ext cx="157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nn-NO" sz="2000" dirty="0" smtClean="0"/>
              <a:t>For </a:t>
            </a:r>
            <a:r>
              <a:rPr lang="nn-NO" sz="2000" dirty="0"/>
              <a:t>file input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99" y="1956384"/>
            <a:ext cx="8449323" cy="18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1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07736" y="464760"/>
            <a:ext cx="4731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Frontend Components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07736" y="1487423"/>
            <a:ext cx="149711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JavaScript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242953" y="1490896"/>
            <a:ext cx="29338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For </a:t>
            </a:r>
            <a:r>
              <a:rPr lang="en-US" sz="2000" dirty="0"/>
              <a:t>client-side validation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36" y="1887533"/>
            <a:ext cx="9265064" cy="332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4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07736" y="464760"/>
            <a:ext cx="4134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Backend Processing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07736" y="1136491"/>
            <a:ext cx="5680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Handling File Uploads on the Server-Side in PHP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87" y="1743074"/>
            <a:ext cx="9489078" cy="42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0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625</TotalTime>
  <Words>242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626</cp:revision>
  <dcterms:created xsi:type="dcterms:W3CDTF">2024-06-05T12:27:43Z</dcterms:created>
  <dcterms:modified xsi:type="dcterms:W3CDTF">2024-09-03T09:38:27Z</dcterms:modified>
</cp:coreProperties>
</file>