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enty Sans" charset="1" panose="00000600000000000000"/>
      <p:regular r:id="rId15"/>
    </p:embeddedFont>
    <p:embeddedFont>
      <p:font typeface="Mango AC" charset="1" panose="00000000000000000000"/>
      <p:regular r:id="rId16"/>
    </p:embeddedFont>
    <p:embeddedFont>
      <p:font typeface="Sniglet" charset="1" panose="0407050503010002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18687" y="518187"/>
            <a:ext cx="9250625" cy="925062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C2A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0283" y="7979390"/>
            <a:ext cx="3866222" cy="1244477"/>
            <a:chOff x="0" y="0"/>
            <a:chExt cx="5154962" cy="16593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37027"/>
              <a:ext cx="5154962" cy="1522275"/>
              <a:chOff x="0" y="0"/>
              <a:chExt cx="990718" cy="2925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9071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990718">
                    <a:moveTo>
                      <a:pt x="131607" y="0"/>
                    </a:moveTo>
                    <a:lnTo>
                      <a:pt x="859112" y="0"/>
                    </a:lnTo>
                    <a:cubicBezTo>
                      <a:pt x="894016" y="0"/>
                      <a:pt x="927491" y="13866"/>
                      <a:pt x="952172" y="38547"/>
                    </a:cubicBezTo>
                    <a:cubicBezTo>
                      <a:pt x="976853" y="63228"/>
                      <a:pt x="990718" y="96702"/>
                      <a:pt x="990718" y="131607"/>
                    </a:cubicBezTo>
                    <a:lnTo>
                      <a:pt x="990718" y="160955"/>
                    </a:lnTo>
                    <a:cubicBezTo>
                      <a:pt x="990718" y="195860"/>
                      <a:pt x="976853" y="229334"/>
                      <a:pt x="952172" y="254015"/>
                    </a:cubicBezTo>
                    <a:cubicBezTo>
                      <a:pt x="927491" y="278696"/>
                      <a:pt x="894016" y="292562"/>
                      <a:pt x="859112" y="292562"/>
                    </a:cubicBezTo>
                    <a:lnTo>
                      <a:pt x="131607" y="292562"/>
                    </a:lnTo>
                    <a:cubicBezTo>
                      <a:pt x="58922" y="292562"/>
                      <a:pt x="0" y="233640"/>
                      <a:pt x="0" y="160955"/>
                    </a:cubicBezTo>
                    <a:lnTo>
                      <a:pt x="0" y="131607"/>
                    </a:lnTo>
                    <a:cubicBezTo>
                      <a:pt x="0" y="96702"/>
                      <a:pt x="13866" y="63228"/>
                      <a:pt x="38547" y="38547"/>
                    </a:cubicBezTo>
                    <a:cubicBezTo>
                      <a:pt x="63228" y="13866"/>
                      <a:pt x="96702" y="0"/>
                      <a:pt x="131607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99071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5154962" cy="1522275"/>
              <a:chOff x="0" y="0"/>
              <a:chExt cx="990718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9071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990718">
                    <a:moveTo>
                      <a:pt x="131607" y="0"/>
                    </a:moveTo>
                    <a:lnTo>
                      <a:pt x="859112" y="0"/>
                    </a:lnTo>
                    <a:cubicBezTo>
                      <a:pt x="894016" y="0"/>
                      <a:pt x="927491" y="13866"/>
                      <a:pt x="952172" y="38547"/>
                    </a:cubicBezTo>
                    <a:cubicBezTo>
                      <a:pt x="976853" y="63228"/>
                      <a:pt x="990718" y="96702"/>
                      <a:pt x="990718" y="131607"/>
                    </a:cubicBezTo>
                    <a:lnTo>
                      <a:pt x="990718" y="160955"/>
                    </a:lnTo>
                    <a:cubicBezTo>
                      <a:pt x="990718" y="195860"/>
                      <a:pt x="976853" y="229334"/>
                      <a:pt x="952172" y="254015"/>
                    </a:cubicBezTo>
                    <a:cubicBezTo>
                      <a:pt x="927491" y="278696"/>
                      <a:pt x="894016" y="292562"/>
                      <a:pt x="859112" y="292562"/>
                    </a:cubicBezTo>
                    <a:lnTo>
                      <a:pt x="131607" y="292562"/>
                    </a:lnTo>
                    <a:cubicBezTo>
                      <a:pt x="58922" y="292562"/>
                      <a:pt x="0" y="233640"/>
                      <a:pt x="0" y="160955"/>
                    </a:cubicBezTo>
                    <a:lnTo>
                      <a:pt x="0" y="131607"/>
                    </a:lnTo>
                    <a:cubicBezTo>
                      <a:pt x="0" y="96702"/>
                      <a:pt x="13866" y="63228"/>
                      <a:pt x="38547" y="38547"/>
                    </a:cubicBezTo>
                    <a:cubicBezTo>
                      <a:pt x="63228" y="13866"/>
                      <a:pt x="96702" y="0"/>
                      <a:pt x="131607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99071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90676" y="224881"/>
              <a:ext cx="4373610" cy="106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spc="262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START!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942765">
            <a:off x="2958226" y="6357245"/>
            <a:ext cx="1584695" cy="2195421"/>
          </a:xfrm>
          <a:custGeom>
            <a:avLst/>
            <a:gdLst/>
            <a:ahLst/>
            <a:cxnLst/>
            <a:rect r="r" b="b" t="t" l="l"/>
            <a:pathLst>
              <a:path h="2195421" w="1584695">
                <a:moveTo>
                  <a:pt x="0" y="0"/>
                </a:moveTo>
                <a:lnTo>
                  <a:pt x="1584696" y="0"/>
                </a:lnTo>
                <a:lnTo>
                  <a:pt x="1584696" y="2195421"/>
                </a:lnTo>
                <a:lnTo>
                  <a:pt x="0" y="2195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946346">
            <a:off x="12683928" y="1389521"/>
            <a:ext cx="2485127" cy="2795133"/>
          </a:xfrm>
          <a:custGeom>
            <a:avLst/>
            <a:gdLst/>
            <a:ahLst/>
            <a:cxnLst/>
            <a:rect r="r" b="b" t="t" l="l"/>
            <a:pathLst>
              <a:path h="2795133" w="2485127">
                <a:moveTo>
                  <a:pt x="0" y="0"/>
                </a:moveTo>
                <a:lnTo>
                  <a:pt x="2485127" y="0"/>
                </a:lnTo>
                <a:lnTo>
                  <a:pt x="2485127" y="2795132"/>
                </a:lnTo>
                <a:lnTo>
                  <a:pt x="0" y="27951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686512" y="1539622"/>
            <a:ext cx="2981793" cy="2884884"/>
          </a:xfrm>
          <a:custGeom>
            <a:avLst/>
            <a:gdLst/>
            <a:ahLst/>
            <a:cxnLst/>
            <a:rect r="r" b="b" t="t" l="l"/>
            <a:pathLst>
              <a:path h="2884884" w="2981793">
                <a:moveTo>
                  <a:pt x="0" y="0"/>
                </a:moveTo>
                <a:lnTo>
                  <a:pt x="2981792" y="0"/>
                </a:lnTo>
                <a:lnTo>
                  <a:pt x="2981792" y="2884884"/>
                </a:lnTo>
                <a:lnTo>
                  <a:pt x="0" y="28848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77411" y="5605729"/>
            <a:ext cx="2612006" cy="2373661"/>
          </a:xfrm>
          <a:custGeom>
            <a:avLst/>
            <a:gdLst/>
            <a:ahLst/>
            <a:cxnLst/>
            <a:rect r="r" b="b" t="t" l="l"/>
            <a:pathLst>
              <a:path h="2373661" w="2612006">
                <a:moveTo>
                  <a:pt x="0" y="0"/>
                </a:moveTo>
                <a:lnTo>
                  <a:pt x="2612006" y="0"/>
                </a:lnTo>
                <a:lnTo>
                  <a:pt x="2612006" y="2373661"/>
                </a:lnTo>
                <a:lnTo>
                  <a:pt x="0" y="23736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26781" y="3698345"/>
            <a:ext cx="9442532" cy="20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20"/>
              </a:lnSpc>
            </a:pPr>
            <a:r>
              <a:rPr lang="en-US" sz="14689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BRAIN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26781" y="5843854"/>
            <a:ext cx="9564983" cy="19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86"/>
              </a:lnSpc>
            </a:pPr>
            <a:r>
              <a:rPr lang="en-US" sz="14689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BUCKET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26781" y="1806344"/>
            <a:ext cx="9442532" cy="98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2"/>
              </a:lnSpc>
            </a:pPr>
            <a:r>
              <a:rPr lang="en-US" sz="6991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WELCOME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26781" y="2863287"/>
            <a:ext cx="95649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50"/>
              </a:lnSpc>
            </a:pPr>
            <a:r>
              <a:rPr lang="en-US" sz="5000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72868" y="1361617"/>
            <a:ext cx="12742264" cy="1520897"/>
            <a:chOff x="0" y="0"/>
            <a:chExt cx="16989685" cy="202786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67463"/>
              <a:ext cx="16989685" cy="1860399"/>
              <a:chOff x="0" y="0"/>
              <a:chExt cx="2671758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6989685" cy="1860399"/>
              <a:chOff x="0" y="0"/>
              <a:chExt cx="2671758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287587" y="276947"/>
              <a:ext cx="14414511" cy="1368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59"/>
                </a:lnSpc>
              </a:pPr>
              <a:r>
                <a:rPr lang="en-US" sz="6716" spc="33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GROUP MEMBERS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057496" y="5029200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3057496" y="6797908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5515132" y="3788432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57496" y="3835540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1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57496" y="5492937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57496" y="7150333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3938" y="3944337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Name: Kabir Ahmed               Id : CSE2202026102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13938" y="5562600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Name: Sahidul Islam              Id : CSE2202026111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13938" y="7312775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Name: Emdadul Haque           Id : CSE2202026143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83801" y="1250353"/>
            <a:ext cx="7530365" cy="1429951"/>
            <a:chOff x="0" y="0"/>
            <a:chExt cx="10040487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10040487" cy="1749152"/>
              <a:chOff x="0" y="0"/>
              <a:chExt cx="1679365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79365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679365">
                    <a:moveTo>
                      <a:pt x="77639" y="0"/>
                    </a:moveTo>
                    <a:lnTo>
                      <a:pt x="1601726" y="0"/>
                    </a:lnTo>
                    <a:cubicBezTo>
                      <a:pt x="1644605" y="0"/>
                      <a:pt x="1679365" y="34760"/>
                      <a:pt x="1679365" y="77639"/>
                    </a:cubicBezTo>
                    <a:lnTo>
                      <a:pt x="1679365" y="214923"/>
                    </a:lnTo>
                    <a:cubicBezTo>
                      <a:pt x="1679365" y="235514"/>
                      <a:pt x="1671185" y="255262"/>
                      <a:pt x="1656625" y="269822"/>
                    </a:cubicBezTo>
                    <a:cubicBezTo>
                      <a:pt x="1642065" y="284382"/>
                      <a:pt x="1622317" y="292562"/>
                      <a:pt x="1601726" y="292562"/>
                    </a:cubicBezTo>
                    <a:lnTo>
                      <a:pt x="77639" y="292562"/>
                    </a:lnTo>
                    <a:cubicBezTo>
                      <a:pt x="34760" y="292562"/>
                      <a:pt x="0" y="257802"/>
                      <a:pt x="0" y="214923"/>
                    </a:cubicBezTo>
                    <a:lnTo>
                      <a:pt x="0" y="77639"/>
                    </a:lnTo>
                    <a:cubicBezTo>
                      <a:pt x="0" y="34760"/>
                      <a:pt x="34760" y="0"/>
                      <a:pt x="77639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679365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40487" cy="1749152"/>
              <a:chOff x="0" y="0"/>
              <a:chExt cx="1679365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679365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679365">
                    <a:moveTo>
                      <a:pt x="77639" y="0"/>
                    </a:moveTo>
                    <a:lnTo>
                      <a:pt x="1601726" y="0"/>
                    </a:lnTo>
                    <a:cubicBezTo>
                      <a:pt x="1644605" y="0"/>
                      <a:pt x="1679365" y="34760"/>
                      <a:pt x="1679365" y="77639"/>
                    </a:cubicBezTo>
                    <a:lnTo>
                      <a:pt x="1679365" y="214923"/>
                    </a:lnTo>
                    <a:cubicBezTo>
                      <a:pt x="1679365" y="235514"/>
                      <a:pt x="1671185" y="255262"/>
                      <a:pt x="1656625" y="269822"/>
                    </a:cubicBezTo>
                    <a:cubicBezTo>
                      <a:pt x="1642065" y="284382"/>
                      <a:pt x="1622317" y="292562"/>
                      <a:pt x="1601726" y="292562"/>
                    </a:cubicBezTo>
                    <a:lnTo>
                      <a:pt x="77639" y="292562"/>
                    </a:lnTo>
                    <a:cubicBezTo>
                      <a:pt x="34760" y="292562"/>
                      <a:pt x="0" y="257802"/>
                      <a:pt x="0" y="214923"/>
                    </a:cubicBezTo>
                    <a:lnTo>
                      <a:pt x="0" y="77639"/>
                    </a:lnTo>
                    <a:cubicBezTo>
                      <a:pt x="0" y="34760"/>
                      <a:pt x="34760" y="0"/>
                      <a:pt x="77639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679365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60932" y="269342"/>
              <a:ext cx="8518622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INTRODUCTION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31750" y="3385386"/>
            <a:ext cx="13312043" cy="4487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6"/>
              </a:lnSpc>
            </a:pPr>
            <a:r>
              <a:rPr lang="en-US" sz="4434" spc="532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Br</a:t>
            </a:r>
            <a:r>
              <a:rPr lang="en-US" sz="4434" spc="532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ain Bucket is an interactive memory card game built with Python and Pygame, featuring a classic "concentration" or "memory" gameplay mechanic where players flip cards to find matching pairs.</a:t>
            </a:r>
          </a:p>
          <a:p>
            <a:pPr algn="just">
              <a:lnSpc>
                <a:spcPts val="598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46965" y="1250353"/>
            <a:ext cx="6994069" cy="1429951"/>
            <a:chOff x="0" y="0"/>
            <a:chExt cx="9325426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9325426" cy="1749152"/>
              <a:chOff x="0" y="0"/>
              <a:chExt cx="1559764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9325426" cy="1749152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6740" y="269342"/>
              <a:ext cx="7911945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MOTIVATIONS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70930" y="3514705"/>
            <a:ext cx="11989478" cy="204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Sim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ple concept that teaches core programming and game development fundamentals.</a:t>
            </a:r>
          </a:p>
          <a:p>
            <a:pPr algn="l">
              <a:lnSpc>
                <a:spcPts val="4119"/>
              </a:lnSpc>
            </a:pPr>
          </a:p>
          <a:p>
            <a:pPr algn="l">
              <a:lnSpc>
                <a:spcPts val="41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246592" y="3444777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0930" y="4678329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Per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fect for learning basic AI memory systems and decision-making algorithms.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592" y="4608401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70930" y="5841953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reat opportunity to practice modern UI design and smooth animations.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592" y="5772025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70930" y="7005577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Ev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eryone knows memory games, making it easy to understand and enjoy.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46592" y="6935649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61910" y="1250353"/>
            <a:ext cx="6994069" cy="1429951"/>
            <a:chOff x="0" y="0"/>
            <a:chExt cx="9325426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9325426" cy="1749152"/>
              <a:chOff x="0" y="0"/>
              <a:chExt cx="1559764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9325426" cy="1749152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6740" y="269342"/>
              <a:ext cx="7911945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GAME RULES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70930" y="3514705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layers alternate turns, flipping exactly two cards per turn.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592" y="3444777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0930" y="4678329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 cards match, player scores one point and gets another turn.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592" y="4608401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70930" y="5841953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If ca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rds don't match, they flip back and turn passes to opponent.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592" y="5772025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70930" y="7107791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Gam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e ends when all pairs are found; highest score wins.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46592" y="6935649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61910" y="1250353"/>
            <a:ext cx="6994069" cy="1429951"/>
            <a:chOff x="0" y="0"/>
            <a:chExt cx="9325426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9325426" cy="1749152"/>
              <a:chOff x="0" y="0"/>
              <a:chExt cx="1559764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9325426" cy="1749152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6740" y="269342"/>
              <a:ext cx="7911945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PLAYER ROLES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475914" y="3609263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Human Player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592" y="3444777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0930" y="5934467"/>
            <a:ext cx="11989478" cy="5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Ai Player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592" y="5772025"/>
            <a:ext cx="1614839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3"/>
              </a:lnSpc>
            </a:pPr>
            <a:r>
              <a:rPr lang="en-US" sz="7286" spc="-218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70930" y="6715047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Automatically rem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embers all previously revealed cards and their positions.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70930" y="4387799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Us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es memory and strategy to find matching pairs by clicking on cards.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72868" y="1361617"/>
            <a:ext cx="12742264" cy="1520897"/>
            <a:chOff x="0" y="0"/>
            <a:chExt cx="16989685" cy="202786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67463"/>
              <a:ext cx="16989685" cy="1860399"/>
              <a:chOff x="0" y="0"/>
              <a:chExt cx="2671758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6989685" cy="1860399"/>
              <a:chOff x="0" y="0"/>
              <a:chExt cx="2671758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287587" y="276947"/>
              <a:ext cx="14414511" cy="1368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59"/>
                </a:lnSpc>
              </a:pPr>
              <a:r>
                <a:rPr lang="en-US" sz="6716" spc="33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UNIQUE ASPECTS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057496" y="5029200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3057496" y="6797908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5515132" y="3788432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57496" y="3835540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1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57496" y="5492937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57496" y="7150333"/>
            <a:ext cx="5300634" cy="9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3"/>
              </a:lnSpc>
            </a:pPr>
            <a:r>
              <a:rPr lang="en-US" sz="7286" spc="-218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3938" y="3740807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mart AI Memory System: 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AI remembers every card location it has seen, creating strategic gameplay.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13938" y="5465395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mooth Card Flip Animations : Cards flip with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realistic 3D-like animations instead of instant reveals.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13938" y="7016983"/>
            <a:ext cx="11989478" cy="101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Adaptive Turn Highlighting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: Visual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indicators clearly show whose turn it is with color changes.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08533" y="3893967"/>
            <a:ext cx="11670934" cy="4783356"/>
            <a:chOff x="0" y="0"/>
            <a:chExt cx="2602764" cy="10667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2763" cy="1066748"/>
            </a:xfrm>
            <a:custGeom>
              <a:avLst/>
              <a:gdLst/>
              <a:ahLst/>
              <a:cxnLst/>
              <a:rect r="r" b="b" t="t" l="l"/>
              <a:pathLst>
                <a:path h="1066748" w="2602763">
                  <a:moveTo>
                    <a:pt x="39801" y="0"/>
                  </a:moveTo>
                  <a:lnTo>
                    <a:pt x="2562962" y="0"/>
                  </a:lnTo>
                  <a:cubicBezTo>
                    <a:pt x="2584944" y="0"/>
                    <a:pt x="2602763" y="17820"/>
                    <a:pt x="2602763" y="39801"/>
                  </a:cubicBezTo>
                  <a:lnTo>
                    <a:pt x="2602763" y="1026947"/>
                  </a:lnTo>
                  <a:cubicBezTo>
                    <a:pt x="2602763" y="1037503"/>
                    <a:pt x="2598570" y="1047626"/>
                    <a:pt x="2591106" y="1055090"/>
                  </a:cubicBezTo>
                  <a:cubicBezTo>
                    <a:pt x="2583642" y="1062555"/>
                    <a:pt x="2573518" y="1066748"/>
                    <a:pt x="2562962" y="1066748"/>
                  </a:cubicBezTo>
                  <a:lnTo>
                    <a:pt x="39801" y="1066748"/>
                  </a:lnTo>
                  <a:cubicBezTo>
                    <a:pt x="17820" y="1066748"/>
                    <a:pt x="0" y="1048928"/>
                    <a:pt x="0" y="1026947"/>
                  </a:cubicBezTo>
                  <a:lnTo>
                    <a:pt x="0" y="39801"/>
                  </a:lnTo>
                  <a:cubicBezTo>
                    <a:pt x="0" y="17820"/>
                    <a:pt x="17820" y="0"/>
                    <a:pt x="39801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2764" cy="1104848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08533" y="3769523"/>
            <a:ext cx="11670934" cy="4783356"/>
            <a:chOff x="0" y="0"/>
            <a:chExt cx="2602764" cy="10667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63" cy="1066748"/>
            </a:xfrm>
            <a:custGeom>
              <a:avLst/>
              <a:gdLst/>
              <a:ahLst/>
              <a:cxnLst/>
              <a:rect r="r" b="b" t="t" l="l"/>
              <a:pathLst>
                <a:path h="1066748" w="2602763">
                  <a:moveTo>
                    <a:pt x="39801" y="0"/>
                  </a:moveTo>
                  <a:lnTo>
                    <a:pt x="2562962" y="0"/>
                  </a:lnTo>
                  <a:cubicBezTo>
                    <a:pt x="2584944" y="0"/>
                    <a:pt x="2602763" y="17820"/>
                    <a:pt x="2602763" y="39801"/>
                  </a:cubicBezTo>
                  <a:lnTo>
                    <a:pt x="2602763" y="1026947"/>
                  </a:lnTo>
                  <a:cubicBezTo>
                    <a:pt x="2602763" y="1037503"/>
                    <a:pt x="2598570" y="1047626"/>
                    <a:pt x="2591106" y="1055090"/>
                  </a:cubicBezTo>
                  <a:cubicBezTo>
                    <a:pt x="2583642" y="1062555"/>
                    <a:pt x="2573518" y="1066748"/>
                    <a:pt x="2562962" y="1066748"/>
                  </a:cubicBezTo>
                  <a:lnTo>
                    <a:pt x="39801" y="1066748"/>
                  </a:lnTo>
                  <a:cubicBezTo>
                    <a:pt x="17820" y="1066748"/>
                    <a:pt x="0" y="1048928"/>
                    <a:pt x="0" y="1026947"/>
                  </a:cubicBezTo>
                  <a:lnTo>
                    <a:pt x="0" y="39801"/>
                  </a:lnTo>
                  <a:cubicBezTo>
                    <a:pt x="0" y="17820"/>
                    <a:pt x="17820" y="0"/>
                    <a:pt x="3980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02764" cy="1104848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53485" y="4228244"/>
            <a:ext cx="5108668" cy="4114800"/>
          </a:xfrm>
          <a:custGeom>
            <a:avLst/>
            <a:gdLst/>
            <a:ahLst/>
            <a:cxnLst/>
            <a:rect r="r" b="b" t="t" l="l"/>
            <a:pathLst>
              <a:path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53151" y="1981153"/>
            <a:ext cx="15181699" cy="147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50"/>
              </a:lnSpc>
            </a:pPr>
            <a:r>
              <a:rPr lang="en-US" sz="10883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CONCLUSION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832817" y="4228244"/>
            <a:ext cx="5108668" cy="4114800"/>
          </a:xfrm>
          <a:custGeom>
            <a:avLst/>
            <a:gdLst/>
            <a:ahLst/>
            <a:cxnLst/>
            <a:rect r="r" b="b" t="t" l="l"/>
            <a:pathLst>
              <a:path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90324" y="4466863"/>
            <a:ext cx="10746246" cy="358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9"/>
              </a:lnSpc>
            </a:pP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Brain Bucket success</a:t>
            </a:r>
            <a:r>
              <a:rPr lang="en-US" sz="3051" spc="36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fully combines classic memory gameplay with modern programming techniques and AI implementation. This project demonstrates essential game development skills while creating an engaging and visually appealing user experience.</a:t>
            </a:r>
          </a:p>
          <a:p>
            <a:pPr algn="just">
              <a:lnSpc>
                <a:spcPts val="41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75734" y="1275234"/>
            <a:ext cx="7736532" cy="773653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C2A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04381" y="1402001"/>
            <a:ext cx="11079238" cy="424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74"/>
              </a:lnSpc>
            </a:pPr>
            <a:r>
              <a:rPr lang="en-US" sz="15222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THANK YOU FOR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6148" y="5254615"/>
            <a:ext cx="11415703" cy="230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74"/>
              </a:lnSpc>
            </a:pPr>
            <a:r>
              <a:rPr lang="en-US" sz="15222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PLAYING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89280" y="7650047"/>
            <a:ext cx="8509440" cy="1244477"/>
            <a:chOff x="0" y="0"/>
            <a:chExt cx="11345920" cy="165930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37027"/>
              <a:ext cx="11345920" cy="1522275"/>
              <a:chOff x="0" y="0"/>
              <a:chExt cx="2180542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180542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180542">
                    <a:moveTo>
                      <a:pt x="59795" y="0"/>
                    </a:moveTo>
                    <a:lnTo>
                      <a:pt x="2120747" y="0"/>
                    </a:lnTo>
                    <a:cubicBezTo>
                      <a:pt x="2153771" y="0"/>
                      <a:pt x="2180542" y="26771"/>
                      <a:pt x="2180542" y="59795"/>
                    </a:cubicBezTo>
                    <a:lnTo>
                      <a:pt x="2180542" y="232767"/>
                    </a:lnTo>
                    <a:cubicBezTo>
                      <a:pt x="2180542" y="265791"/>
                      <a:pt x="2153771" y="292562"/>
                      <a:pt x="2120747" y="292562"/>
                    </a:cubicBezTo>
                    <a:lnTo>
                      <a:pt x="59795" y="292562"/>
                    </a:lnTo>
                    <a:cubicBezTo>
                      <a:pt x="26771" y="292562"/>
                      <a:pt x="0" y="265791"/>
                      <a:pt x="0" y="232767"/>
                    </a:cubicBezTo>
                    <a:lnTo>
                      <a:pt x="0" y="59795"/>
                    </a:lnTo>
                    <a:cubicBezTo>
                      <a:pt x="0" y="26771"/>
                      <a:pt x="26771" y="0"/>
                      <a:pt x="59795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180542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1345920" cy="1522275"/>
              <a:chOff x="0" y="0"/>
              <a:chExt cx="2180542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80542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180542">
                    <a:moveTo>
                      <a:pt x="59795" y="0"/>
                    </a:moveTo>
                    <a:lnTo>
                      <a:pt x="2120747" y="0"/>
                    </a:lnTo>
                    <a:cubicBezTo>
                      <a:pt x="2153771" y="0"/>
                      <a:pt x="2180542" y="26771"/>
                      <a:pt x="2180542" y="59795"/>
                    </a:cubicBezTo>
                    <a:lnTo>
                      <a:pt x="2180542" y="232767"/>
                    </a:lnTo>
                    <a:cubicBezTo>
                      <a:pt x="2180542" y="265791"/>
                      <a:pt x="2153771" y="292562"/>
                      <a:pt x="2120747" y="292562"/>
                    </a:cubicBezTo>
                    <a:lnTo>
                      <a:pt x="59795" y="292562"/>
                    </a:lnTo>
                    <a:cubicBezTo>
                      <a:pt x="26771" y="292562"/>
                      <a:pt x="0" y="265791"/>
                      <a:pt x="0" y="232767"/>
                    </a:cubicBezTo>
                    <a:lnTo>
                      <a:pt x="0" y="59795"/>
                    </a:lnTo>
                    <a:cubicBezTo>
                      <a:pt x="0" y="26771"/>
                      <a:pt x="26771" y="0"/>
                      <a:pt x="59795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180542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59866" y="224881"/>
              <a:ext cx="9626188" cy="106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spc="262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SEE YOU NEXT TIME!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3167395" y="2718362"/>
            <a:ext cx="6021787" cy="4850276"/>
          </a:xfrm>
          <a:custGeom>
            <a:avLst/>
            <a:gdLst/>
            <a:ahLst/>
            <a:cxnLst/>
            <a:rect r="r" b="b" t="t" l="l"/>
            <a:pathLst>
              <a:path h="4850276" w="6021787">
                <a:moveTo>
                  <a:pt x="0" y="0"/>
                </a:moveTo>
                <a:lnTo>
                  <a:pt x="6021787" y="0"/>
                </a:lnTo>
                <a:lnTo>
                  <a:pt x="6021787" y="4850276"/>
                </a:lnTo>
                <a:lnTo>
                  <a:pt x="0" y="485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33608" y="2718362"/>
            <a:ext cx="6021787" cy="4850276"/>
          </a:xfrm>
          <a:custGeom>
            <a:avLst/>
            <a:gdLst/>
            <a:ahLst/>
            <a:cxnLst/>
            <a:rect r="r" b="b" t="t" l="l"/>
            <a:pathLst>
              <a:path h="4850276" w="6021787">
                <a:moveTo>
                  <a:pt x="0" y="0"/>
                </a:moveTo>
                <a:lnTo>
                  <a:pt x="6021787" y="0"/>
                </a:lnTo>
                <a:lnTo>
                  <a:pt x="6021787" y="4850276"/>
                </a:lnTo>
                <a:lnTo>
                  <a:pt x="0" y="485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DAGtC50WOxM</dc:identifier>
  <dcterms:modified xsi:type="dcterms:W3CDTF">2011-08-01T06:04:30Z</dcterms:modified>
  <cp:revision>1</cp:revision>
  <dc:title>BRAIN</dc:title>
</cp:coreProperties>
</file>