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2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A2A8-33A3-4525-B474-FC5CAC6A016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556E-1F17-4CA3-9A8B-C7D68E7E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Hello, world.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i</a:t>
            </a:r>
            <a:r>
              <a:rPr lang="en-US" dirty="0" smtClean="0">
                <a:hlinkClick r:id="rId2" action="ppaction://hlinksldjump"/>
              </a:rPr>
              <a:t>n python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i</a:t>
            </a:r>
            <a:r>
              <a:rPr lang="en-US" dirty="0" smtClean="0">
                <a:hlinkClick r:id="rId3" action="ppaction://hlinksldjump"/>
              </a:rPr>
              <a:t>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print(“Hello Python world!”)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649711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Title slide</a:t>
            </a:r>
            <a:r>
              <a:rPr lang="en-US" dirty="0" smtClean="0"/>
              <a:t>		</a:t>
            </a:r>
            <a:r>
              <a:rPr lang="en-US" dirty="0" smtClean="0">
                <a:hlinkClick r:id="rId3" action="ppaction://hlinksldjump"/>
              </a:rPr>
              <a:t>python</a:t>
            </a:r>
            <a:r>
              <a:rPr lang="en-US" dirty="0" smtClean="0"/>
              <a:t>		</a:t>
            </a:r>
            <a:r>
              <a:rPr lang="en-US" dirty="0" smtClean="0">
                <a:hlinkClick r:id="rId4" action="ppaction://hlinksldjump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("Hello World\n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649711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Title slide</a:t>
            </a:r>
            <a:r>
              <a:rPr lang="en-US" dirty="0" smtClean="0"/>
              <a:t>		</a:t>
            </a:r>
            <a:r>
              <a:rPr lang="en-US" dirty="0" smtClean="0">
                <a:hlinkClick r:id="rId3" action="ppaction://hlinksldjump"/>
              </a:rPr>
              <a:t>python</a:t>
            </a:r>
            <a:r>
              <a:rPr lang="en-US" dirty="0" smtClean="0"/>
              <a:t>		</a:t>
            </a:r>
            <a:r>
              <a:rPr lang="en-US" dirty="0" smtClean="0">
                <a:hlinkClick r:id="rId4" action="ppaction://hlinksldjump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Hello, world.</vt:lpstr>
      <vt:lpstr>In python</vt:lpstr>
      <vt:lpstr>In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world.</dc:title>
  <dc:creator>Windows User</dc:creator>
  <cp:lastModifiedBy>Windows User</cp:lastModifiedBy>
  <cp:revision>3</cp:revision>
  <dcterms:created xsi:type="dcterms:W3CDTF">2014-03-08T00:34:01Z</dcterms:created>
  <dcterms:modified xsi:type="dcterms:W3CDTF">2014-03-08T00:48:46Z</dcterms:modified>
</cp:coreProperties>
</file>