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Ehmann" initials="JE" lastIdx="3" clrIdx="0">
    <p:extLst>
      <p:ext uri="{19B8F6BF-5375-455C-9EA6-DF929625EA0E}">
        <p15:presenceInfo xmlns:p15="http://schemas.microsoft.com/office/powerpoint/2012/main" userId="31883d4297f5fd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7T09:26:22.579" idx="3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7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26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44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6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0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49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94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6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0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90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85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039762" y="2133600"/>
            <a:ext cx="584887" cy="576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4283675" y="1617260"/>
            <a:ext cx="731877" cy="1705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/>
          <p:nvPr/>
        </p:nvCxnSpPr>
        <p:spPr>
          <a:xfrm>
            <a:off x="3628645" y="2640401"/>
            <a:ext cx="659026" cy="5390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/>
          <p:nvPr/>
        </p:nvCxnSpPr>
        <p:spPr>
          <a:xfrm flipV="1">
            <a:off x="3624649" y="1829435"/>
            <a:ext cx="659026" cy="3872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flipV="1">
            <a:off x="3624649" y="2479925"/>
            <a:ext cx="659026" cy="68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/>
          <p:nvPr/>
        </p:nvCxnSpPr>
        <p:spPr>
          <a:xfrm flipV="1">
            <a:off x="3624649" y="2284292"/>
            <a:ext cx="659026" cy="881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419932" y="2155788"/>
            <a:ext cx="2127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1</a:t>
            </a:r>
            <a:endParaRPr lang="de-AT" sz="600" dirty="0"/>
          </a:p>
        </p:txBody>
      </p:sp>
      <p:sp>
        <p:nvSpPr>
          <p:cNvPr id="38" name="Textfeld 37"/>
          <p:cNvSpPr txBox="1"/>
          <p:nvPr/>
        </p:nvSpPr>
        <p:spPr>
          <a:xfrm>
            <a:off x="3439235" y="2288298"/>
            <a:ext cx="1581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2</a:t>
            </a:r>
            <a:endParaRPr lang="de-AT" sz="600" dirty="0"/>
          </a:p>
        </p:txBody>
      </p:sp>
      <p:sp>
        <p:nvSpPr>
          <p:cNvPr id="39" name="Textfeld 38"/>
          <p:cNvSpPr txBox="1"/>
          <p:nvPr/>
        </p:nvSpPr>
        <p:spPr>
          <a:xfrm>
            <a:off x="3486613" y="2422459"/>
            <a:ext cx="6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3</a:t>
            </a:r>
          </a:p>
          <a:p>
            <a:endParaRPr lang="de-AT" sz="600" dirty="0"/>
          </a:p>
        </p:txBody>
      </p:sp>
      <p:sp>
        <p:nvSpPr>
          <p:cNvPr id="40" name="Textfeld 39"/>
          <p:cNvSpPr txBox="1"/>
          <p:nvPr/>
        </p:nvSpPr>
        <p:spPr>
          <a:xfrm>
            <a:off x="3460875" y="2554969"/>
            <a:ext cx="1107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4</a:t>
            </a:r>
            <a:endParaRPr lang="de-AT" sz="600" dirty="0"/>
          </a:p>
        </p:txBody>
      </p:sp>
      <p:sp>
        <p:nvSpPr>
          <p:cNvPr id="41" name="Textfeld 40"/>
          <p:cNvSpPr txBox="1"/>
          <p:nvPr/>
        </p:nvSpPr>
        <p:spPr>
          <a:xfrm>
            <a:off x="4346811" y="1712794"/>
            <a:ext cx="395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5V</a:t>
            </a:r>
            <a:endParaRPr lang="de-AT" sz="800" dirty="0"/>
          </a:p>
        </p:txBody>
      </p:sp>
      <p:sp>
        <p:nvSpPr>
          <p:cNvPr id="42" name="Textfeld 41"/>
          <p:cNvSpPr txBox="1"/>
          <p:nvPr/>
        </p:nvSpPr>
        <p:spPr>
          <a:xfrm>
            <a:off x="4346811" y="2155788"/>
            <a:ext cx="38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GND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60899" y="3022261"/>
            <a:ext cx="38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GND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358349" y="2406322"/>
            <a:ext cx="42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PD6</a:t>
            </a:r>
            <a:endParaRPr lang="de-AT" sz="800" dirty="0"/>
          </a:p>
        </p:txBody>
      </p:sp>
      <p:cxnSp>
        <p:nvCxnSpPr>
          <p:cNvPr id="46" name="Gerader Verbinder 45"/>
          <p:cNvCxnSpPr/>
          <p:nvPr/>
        </p:nvCxnSpPr>
        <p:spPr>
          <a:xfrm flipH="1">
            <a:off x="2565779" y="2284292"/>
            <a:ext cx="473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2572603" y="2554969"/>
            <a:ext cx="4671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4283675" y="1344304"/>
            <a:ext cx="731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Arduino Uno</a:t>
            </a:r>
            <a:endParaRPr lang="de-AT" sz="800" dirty="0"/>
          </a:p>
        </p:txBody>
      </p:sp>
      <p:sp>
        <p:nvSpPr>
          <p:cNvPr id="51" name="Textfeld 50"/>
          <p:cNvSpPr txBox="1"/>
          <p:nvPr/>
        </p:nvSpPr>
        <p:spPr>
          <a:xfrm>
            <a:off x="3039762" y="1928238"/>
            <a:ext cx="5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AD8495</a:t>
            </a:r>
            <a:endParaRPr lang="de-AT" sz="800" dirty="0"/>
          </a:p>
        </p:txBody>
      </p:sp>
      <p:sp>
        <p:nvSpPr>
          <p:cNvPr id="52" name="Textfeld 51"/>
          <p:cNvSpPr txBox="1"/>
          <p:nvPr/>
        </p:nvSpPr>
        <p:spPr>
          <a:xfrm>
            <a:off x="2509867" y="2108983"/>
            <a:ext cx="467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+ IN</a:t>
            </a:r>
            <a:endParaRPr lang="de-AT" sz="800" dirty="0"/>
          </a:p>
        </p:txBody>
      </p:sp>
      <p:sp>
        <p:nvSpPr>
          <p:cNvPr id="53" name="Textfeld 52"/>
          <p:cNvSpPr txBox="1"/>
          <p:nvPr/>
        </p:nvSpPr>
        <p:spPr>
          <a:xfrm>
            <a:off x="2509867" y="2392014"/>
            <a:ext cx="473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- IN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042671" y="1255808"/>
            <a:ext cx="50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1. VCC</a:t>
            </a:r>
          </a:p>
          <a:p>
            <a:r>
              <a:rPr lang="de-AT" sz="800" dirty="0" smtClean="0"/>
              <a:t>2. GND 3. OUT 4. GND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17107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Ehmann</dc:creator>
  <cp:lastModifiedBy>Julian Ehmann</cp:lastModifiedBy>
  <cp:revision>7</cp:revision>
  <dcterms:created xsi:type="dcterms:W3CDTF">2019-03-07T08:00:22Z</dcterms:created>
  <dcterms:modified xsi:type="dcterms:W3CDTF">2019-03-07T08:40:36Z</dcterms:modified>
</cp:coreProperties>
</file>