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n Ehmann" initials="JE" lastIdx="3" clrIdx="0">
    <p:extLst>
      <p:ext uri="{19B8F6BF-5375-455C-9EA6-DF929625EA0E}">
        <p15:presenceInfo xmlns:p15="http://schemas.microsoft.com/office/powerpoint/2012/main" userId="31883d4297f5fd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40" d="100"/>
          <a:sy n="140" d="100"/>
        </p:scale>
        <p:origin x="-7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07T09:26:22.579" idx="3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93BB-F350-4D06-B394-C4F87ABA8403}" type="datetimeFigureOut">
              <a:rPr lang="de-AT" smtClean="0"/>
              <a:t>07.03.2019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421-17E1-4223-809D-9F0B7F5CB7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42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93BB-F350-4D06-B394-C4F87ABA8403}" type="datetimeFigureOut">
              <a:rPr lang="de-AT" smtClean="0"/>
              <a:t>07.03.2019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421-17E1-4223-809D-9F0B7F5CB7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779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93BB-F350-4D06-B394-C4F87ABA8403}" type="datetimeFigureOut">
              <a:rPr lang="de-AT" smtClean="0"/>
              <a:t>07.03.2019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421-17E1-4223-809D-9F0B7F5CB7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526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93BB-F350-4D06-B394-C4F87ABA8403}" type="datetimeFigureOut">
              <a:rPr lang="de-AT" smtClean="0"/>
              <a:t>07.03.2019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421-17E1-4223-809D-9F0B7F5CB7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7440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93BB-F350-4D06-B394-C4F87ABA8403}" type="datetimeFigureOut">
              <a:rPr lang="de-AT" smtClean="0"/>
              <a:t>07.03.2019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421-17E1-4223-809D-9F0B7F5CB7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62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93BB-F350-4D06-B394-C4F87ABA8403}" type="datetimeFigureOut">
              <a:rPr lang="de-AT" smtClean="0"/>
              <a:t>07.03.2019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421-17E1-4223-809D-9F0B7F5CB7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309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93BB-F350-4D06-B394-C4F87ABA8403}" type="datetimeFigureOut">
              <a:rPr lang="de-AT" smtClean="0"/>
              <a:t>07.03.2019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421-17E1-4223-809D-9F0B7F5CB7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949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93BB-F350-4D06-B394-C4F87ABA8403}" type="datetimeFigureOut">
              <a:rPr lang="de-AT" smtClean="0"/>
              <a:t>07.03.2019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421-17E1-4223-809D-9F0B7F5CB7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949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93BB-F350-4D06-B394-C4F87ABA8403}" type="datetimeFigureOut">
              <a:rPr lang="de-AT" smtClean="0"/>
              <a:t>07.03.2019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421-17E1-4223-809D-9F0B7F5CB7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365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93BB-F350-4D06-B394-C4F87ABA8403}" type="datetimeFigureOut">
              <a:rPr lang="de-AT" smtClean="0"/>
              <a:t>07.03.2019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421-17E1-4223-809D-9F0B7F5CB7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401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93BB-F350-4D06-B394-C4F87ABA8403}" type="datetimeFigureOut">
              <a:rPr lang="de-AT" smtClean="0"/>
              <a:t>07.03.2019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421-17E1-4223-809D-9F0B7F5CB7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990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793BB-F350-4D06-B394-C4F87ABA8403}" type="datetimeFigureOut">
              <a:rPr lang="de-AT" smtClean="0"/>
              <a:t>07.03.2019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BA421-17E1-4223-809D-9F0B7F5CB7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085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3039762" y="2133600"/>
            <a:ext cx="584887" cy="576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4283675" y="1617260"/>
            <a:ext cx="731877" cy="1705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1" name="Gewinkelte Verbindung 20"/>
          <p:cNvCxnSpPr/>
          <p:nvPr/>
        </p:nvCxnSpPr>
        <p:spPr>
          <a:xfrm>
            <a:off x="3628645" y="2640401"/>
            <a:ext cx="659026" cy="53908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 Verbindung 22"/>
          <p:cNvCxnSpPr/>
          <p:nvPr/>
        </p:nvCxnSpPr>
        <p:spPr>
          <a:xfrm flipV="1">
            <a:off x="3624649" y="1829435"/>
            <a:ext cx="659026" cy="38727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winkelte Verbindung 33"/>
          <p:cNvCxnSpPr/>
          <p:nvPr/>
        </p:nvCxnSpPr>
        <p:spPr>
          <a:xfrm flipV="1">
            <a:off x="3624649" y="2479925"/>
            <a:ext cx="659026" cy="6823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winkelte Verbindung 35"/>
          <p:cNvCxnSpPr/>
          <p:nvPr/>
        </p:nvCxnSpPr>
        <p:spPr>
          <a:xfrm flipV="1">
            <a:off x="3624649" y="2284292"/>
            <a:ext cx="659026" cy="8815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3419932" y="2155788"/>
            <a:ext cx="21270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600" dirty="0" smtClean="0"/>
              <a:t>1</a:t>
            </a:r>
            <a:endParaRPr lang="de-AT" sz="600" dirty="0"/>
          </a:p>
        </p:txBody>
      </p:sp>
      <p:sp>
        <p:nvSpPr>
          <p:cNvPr id="38" name="Textfeld 37"/>
          <p:cNvSpPr txBox="1"/>
          <p:nvPr/>
        </p:nvSpPr>
        <p:spPr>
          <a:xfrm>
            <a:off x="3439235" y="2288298"/>
            <a:ext cx="1581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600" dirty="0" smtClean="0"/>
              <a:t>2</a:t>
            </a:r>
            <a:endParaRPr lang="de-AT" sz="600" dirty="0"/>
          </a:p>
        </p:txBody>
      </p:sp>
      <p:sp>
        <p:nvSpPr>
          <p:cNvPr id="39" name="Textfeld 38"/>
          <p:cNvSpPr txBox="1"/>
          <p:nvPr/>
        </p:nvSpPr>
        <p:spPr>
          <a:xfrm>
            <a:off x="3486613" y="2422459"/>
            <a:ext cx="63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600" dirty="0" smtClean="0"/>
              <a:t>3</a:t>
            </a:r>
          </a:p>
          <a:p>
            <a:endParaRPr lang="de-AT" sz="600" dirty="0"/>
          </a:p>
        </p:txBody>
      </p:sp>
      <p:sp>
        <p:nvSpPr>
          <p:cNvPr id="40" name="Textfeld 39"/>
          <p:cNvSpPr txBox="1"/>
          <p:nvPr/>
        </p:nvSpPr>
        <p:spPr>
          <a:xfrm>
            <a:off x="3460875" y="2554969"/>
            <a:ext cx="1107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600" dirty="0" smtClean="0"/>
              <a:t>4</a:t>
            </a:r>
            <a:endParaRPr lang="de-AT" sz="600" dirty="0"/>
          </a:p>
        </p:txBody>
      </p:sp>
      <p:sp>
        <p:nvSpPr>
          <p:cNvPr id="41" name="Textfeld 40"/>
          <p:cNvSpPr txBox="1"/>
          <p:nvPr/>
        </p:nvSpPr>
        <p:spPr>
          <a:xfrm>
            <a:off x="4346811" y="1712794"/>
            <a:ext cx="3957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dirty="0" smtClean="0"/>
              <a:t>5V</a:t>
            </a:r>
            <a:endParaRPr lang="de-AT" sz="800" dirty="0"/>
          </a:p>
        </p:txBody>
      </p:sp>
      <p:sp>
        <p:nvSpPr>
          <p:cNvPr id="42" name="Textfeld 41"/>
          <p:cNvSpPr txBox="1"/>
          <p:nvPr/>
        </p:nvSpPr>
        <p:spPr>
          <a:xfrm>
            <a:off x="4346811" y="2155788"/>
            <a:ext cx="3842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dirty="0" smtClean="0"/>
              <a:t>GND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4360899" y="3022261"/>
            <a:ext cx="3842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dirty="0" smtClean="0"/>
              <a:t>SDA</a:t>
            </a:r>
            <a:endParaRPr lang="de-AT" sz="800" dirty="0" smtClean="0"/>
          </a:p>
        </p:txBody>
      </p:sp>
      <p:sp>
        <p:nvSpPr>
          <p:cNvPr id="44" name="Textfeld 43"/>
          <p:cNvSpPr txBox="1"/>
          <p:nvPr/>
        </p:nvSpPr>
        <p:spPr>
          <a:xfrm>
            <a:off x="4358349" y="2406322"/>
            <a:ext cx="4273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dirty="0" smtClean="0"/>
              <a:t>SCL</a:t>
            </a:r>
            <a:endParaRPr lang="de-AT" sz="800" dirty="0"/>
          </a:p>
        </p:txBody>
      </p:sp>
      <p:sp>
        <p:nvSpPr>
          <p:cNvPr id="50" name="Textfeld 49"/>
          <p:cNvSpPr txBox="1"/>
          <p:nvPr/>
        </p:nvSpPr>
        <p:spPr>
          <a:xfrm>
            <a:off x="4283675" y="1344304"/>
            <a:ext cx="731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dirty="0" smtClean="0"/>
              <a:t>Arduino Uno</a:t>
            </a:r>
            <a:endParaRPr lang="de-AT" sz="800" dirty="0"/>
          </a:p>
        </p:txBody>
      </p:sp>
      <p:sp>
        <p:nvSpPr>
          <p:cNvPr id="51" name="Textfeld 50"/>
          <p:cNvSpPr txBox="1"/>
          <p:nvPr/>
        </p:nvSpPr>
        <p:spPr>
          <a:xfrm>
            <a:off x="3039762" y="1928238"/>
            <a:ext cx="557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dirty="0" smtClean="0"/>
              <a:t>BMP180</a:t>
            </a:r>
            <a:endParaRPr lang="de-AT" sz="800" dirty="0"/>
          </a:p>
        </p:txBody>
      </p:sp>
      <p:sp>
        <p:nvSpPr>
          <p:cNvPr id="54" name="Textfeld 53"/>
          <p:cNvSpPr txBox="1"/>
          <p:nvPr/>
        </p:nvSpPr>
        <p:spPr>
          <a:xfrm>
            <a:off x="3042671" y="1255808"/>
            <a:ext cx="507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dirty="0" smtClean="0"/>
              <a:t>1. VCC</a:t>
            </a:r>
          </a:p>
          <a:p>
            <a:r>
              <a:rPr lang="de-AT" sz="800" dirty="0" smtClean="0"/>
              <a:t>2. GND 3. </a:t>
            </a:r>
            <a:r>
              <a:rPr lang="de-AT" sz="800" dirty="0" smtClean="0"/>
              <a:t>SCL</a:t>
            </a:r>
            <a:r>
              <a:rPr lang="de-AT" sz="800" dirty="0" smtClean="0"/>
              <a:t> </a:t>
            </a:r>
            <a:r>
              <a:rPr lang="de-AT" sz="800" dirty="0" smtClean="0"/>
              <a:t>4. </a:t>
            </a:r>
            <a:r>
              <a:rPr lang="de-AT" sz="800" dirty="0" smtClean="0"/>
              <a:t>SDA</a:t>
            </a:r>
            <a:endParaRPr lang="de-AT" sz="800" dirty="0"/>
          </a:p>
        </p:txBody>
      </p:sp>
    </p:spTree>
    <p:extLst>
      <p:ext uri="{BB962C8B-B14F-4D97-AF65-F5344CB8AC3E}">
        <p14:creationId xmlns:p14="http://schemas.microsoft.com/office/powerpoint/2010/main" val="171072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Ehmann</dc:creator>
  <cp:lastModifiedBy>Julian Ehmann</cp:lastModifiedBy>
  <cp:revision>8</cp:revision>
  <dcterms:created xsi:type="dcterms:W3CDTF">2019-03-07T08:00:22Z</dcterms:created>
  <dcterms:modified xsi:type="dcterms:W3CDTF">2019-03-07T10:00:40Z</dcterms:modified>
</cp:coreProperties>
</file>