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873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9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51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98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30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23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056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302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36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444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7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5D5BF-8CD0-4599-9F03-72CE6AC05014}" type="datetimeFigureOut">
              <a:rPr lang="de-AT" smtClean="0"/>
              <a:t>29.03.2019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BC24-0290-4C3B-8C65-EC8B061BB9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802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318422" y="2940908"/>
            <a:ext cx="2158313" cy="2875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3896497" y="1457892"/>
            <a:ext cx="1355124" cy="4358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9638271" y="5198076"/>
            <a:ext cx="741405" cy="617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6532605" y="2479243"/>
            <a:ext cx="172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smtClean="0"/>
              <a:t>Arduino</a:t>
            </a:r>
            <a:r>
              <a:rPr lang="de-AT" sz="2400" dirty="0" smtClean="0"/>
              <a:t> </a:t>
            </a:r>
            <a:r>
              <a:rPr lang="de-AT" sz="1600" dirty="0" smtClean="0"/>
              <a:t>Uno</a:t>
            </a:r>
            <a:endParaRPr lang="de-AT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9638271" y="4877170"/>
            <a:ext cx="73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smtClean="0"/>
              <a:t>PC</a:t>
            </a:r>
            <a:endParaRPr lang="de-AT" sz="1600" dirty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8476735" y="5354595"/>
            <a:ext cx="930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V="1">
            <a:off x="8476735" y="5626444"/>
            <a:ext cx="930876" cy="8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8484973" y="4937065"/>
            <a:ext cx="1153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 smtClean="0"/>
              <a:t>Kommunikation</a:t>
            </a:r>
            <a:endParaRPr lang="de-AT" sz="1100" dirty="0"/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9259330" y="5354595"/>
            <a:ext cx="378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9407611" y="5626444"/>
            <a:ext cx="2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8196649" y="5292811"/>
            <a:ext cx="280086" cy="428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/>
          <p:cNvSpPr txBox="1"/>
          <p:nvPr/>
        </p:nvSpPr>
        <p:spPr>
          <a:xfrm>
            <a:off x="8101913" y="5046447"/>
            <a:ext cx="469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USB</a:t>
            </a:r>
            <a:endParaRPr lang="de-AT" sz="1000" dirty="0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3064475" y="4758678"/>
            <a:ext cx="832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3015049" y="5506995"/>
            <a:ext cx="881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929041" y="1109449"/>
            <a:ext cx="1239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dirty="0" smtClean="0"/>
              <a:t>Elektronik</a:t>
            </a:r>
            <a:endParaRPr lang="de-AT" sz="1600" dirty="0"/>
          </a:p>
        </p:txBody>
      </p:sp>
      <p:sp>
        <p:nvSpPr>
          <p:cNvPr id="35" name="Textfeld 34"/>
          <p:cNvSpPr txBox="1"/>
          <p:nvPr/>
        </p:nvSpPr>
        <p:spPr>
          <a:xfrm>
            <a:off x="3288093" y="4706618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n-Welle</a:t>
            </a:r>
            <a:endParaRPr lang="de-AT" sz="1000" dirty="0"/>
          </a:p>
        </p:txBody>
      </p:sp>
      <p:sp>
        <p:nvSpPr>
          <p:cNvPr id="36" name="Rechteck 35"/>
          <p:cNvSpPr/>
          <p:nvPr/>
        </p:nvSpPr>
        <p:spPr>
          <a:xfrm>
            <a:off x="2412111" y="4521714"/>
            <a:ext cx="644126" cy="4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Raute 41"/>
          <p:cNvSpPr/>
          <p:nvPr/>
        </p:nvSpPr>
        <p:spPr>
          <a:xfrm>
            <a:off x="2530878" y="4565604"/>
            <a:ext cx="423069" cy="3578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7" name="Gerader Verbinder 46"/>
          <p:cNvCxnSpPr/>
          <p:nvPr/>
        </p:nvCxnSpPr>
        <p:spPr>
          <a:xfrm>
            <a:off x="2772693" y="4596047"/>
            <a:ext cx="1013" cy="304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2420350" y="5270031"/>
            <a:ext cx="644126" cy="4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Textfeld 56"/>
          <p:cNvSpPr txBox="1"/>
          <p:nvPr/>
        </p:nvSpPr>
        <p:spPr>
          <a:xfrm>
            <a:off x="3234124" y="5245826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n-Motor</a:t>
            </a:r>
            <a:endParaRPr lang="de-AT" sz="1000" dirty="0"/>
          </a:p>
        </p:txBody>
      </p:sp>
      <p:sp>
        <p:nvSpPr>
          <p:cNvPr id="58" name="Textfeld 57"/>
          <p:cNvSpPr txBox="1"/>
          <p:nvPr/>
        </p:nvSpPr>
        <p:spPr>
          <a:xfrm>
            <a:off x="2332653" y="4095370"/>
            <a:ext cx="1168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Induktiver Näherungsschalter</a:t>
            </a:r>
          </a:p>
          <a:p>
            <a:endParaRPr lang="de-AT" sz="1000" dirty="0"/>
          </a:p>
        </p:txBody>
      </p:sp>
      <p:sp>
        <p:nvSpPr>
          <p:cNvPr id="59" name="Textfeld 58"/>
          <p:cNvSpPr txBox="1"/>
          <p:nvPr/>
        </p:nvSpPr>
        <p:spPr>
          <a:xfrm>
            <a:off x="2368520" y="5292668"/>
            <a:ext cx="78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Strom- messzange</a:t>
            </a:r>
            <a:endParaRPr lang="de-AT" sz="1000" dirty="0"/>
          </a:p>
        </p:txBody>
      </p:sp>
      <p:sp>
        <p:nvSpPr>
          <p:cNvPr id="60" name="Rechteck 59"/>
          <p:cNvSpPr/>
          <p:nvPr/>
        </p:nvSpPr>
        <p:spPr>
          <a:xfrm>
            <a:off x="2420350" y="2839527"/>
            <a:ext cx="644126" cy="4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Rechteck 60"/>
          <p:cNvSpPr/>
          <p:nvPr/>
        </p:nvSpPr>
        <p:spPr>
          <a:xfrm>
            <a:off x="2420350" y="2178432"/>
            <a:ext cx="644126" cy="4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3" name="Gerade Verbindung mit Pfeil 62"/>
          <p:cNvCxnSpPr>
            <a:stCxn id="61" idx="3"/>
          </p:cNvCxnSpPr>
          <p:nvPr/>
        </p:nvCxnSpPr>
        <p:spPr>
          <a:xfrm flipV="1">
            <a:off x="3064476" y="2415395"/>
            <a:ext cx="8320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60" idx="3"/>
          </p:cNvCxnSpPr>
          <p:nvPr/>
        </p:nvCxnSpPr>
        <p:spPr>
          <a:xfrm flipV="1">
            <a:off x="3064476" y="3076490"/>
            <a:ext cx="8320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410384" y="2221655"/>
            <a:ext cx="73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Thermo- element 1</a:t>
            </a:r>
            <a:endParaRPr lang="de-AT" sz="1000" dirty="0"/>
          </a:p>
        </p:txBody>
      </p:sp>
      <p:sp>
        <p:nvSpPr>
          <p:cNvPr id="67" name="Textfeld 66"/>
          <p:cNvSpPr txBox="1"/>
          <p:nvPr/>
        </p:nvSpPr>
        <p:spPr>
          <a:xfrm>
            <a:off x="2410384" y="2873317"/>
            <a:ext cx="73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Thermo- element 2</a:t>
            </a:r>
            <a:endParaRPr lang="de-AT" sz="1000" dirty="0"/>
          </a:p>
        </p:txBody>
      </p:sp>
      <p:sp>
        <p:nvSpPr>
          <p:cNvPr id="68" name="Textfeld 67"/>
          <p:cNvSpPr txBox="1"/>
          <p:nvPr/>
        </p:nvSpPr>
        <p:spPr>
          <a:xfrm>
            <a:off x="3161450" y="2160327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T-Motor</a:t>
            </a:r>
            <a:endParaRPr lang="de-AT" sz="1000" dirty="0"/>
          </a:p>
        </p:txBody>
      </p:sp>
      <p:sp>
        <p:nvSpPr>
          <p:cNvPr id="69" name="Textfeld 68"/>
          <p:cNvSpPr txBox="1"/>
          <p:nvPr/>
        </p:nvSpPr>
        <p:spPr>
          <a:xfrm>
            <a:off x="3142735" y="2821422"/>
            <a:ext cx="774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T-Abgas</a:t>
            </a:r>
            <a:endParaRPr lang="de-AT" sz="1000" dirty="0"/>
          </a:p>
        </p:txBody>
      </p:sp>
      <p:cxnSp>
        <p:nvCxnSpPr>
          <p:cNvPr id="71" name="Gerader Verbinder 70"/>
          <p:cNvCxnSpPr/>
          <p:nvPr/>
        </p:nvCxnSpPr>
        <p:spPr>
          <a:xfrm>
            <a:off x="5251621" y="5506994"/>
            <a:ext cx="1066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>
            <a:off x="5243381" y="4758677"/>
            <a:ext cx="1066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5251621" y="4356001"/>
            <a:ext cx="1066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5251621" y="3923144"/>
            <a:ext cx="1066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/>
          <p:nvPr/>
        </p:nvCxnSpPr>
        <p:spPr>
          <a:xfrm>
            <a:off x="5251621" y="3515857"/>
            <a:ext cx="1066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>
            <a:off x="2700939" y="4586484"/>
            <a:ext cx="1013" cy="304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20350" y="3551625"/>
            <a:ext cx="644126" cy="4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6" name="Textfeld 95"/>
          <p:cNvSpPr txBox="1"/>
          <p:nvPr/>
        </p:nvSpPr>
        <p:spPr>
          <a:xfrm>
            <a:off x="2530878" y="3610480"/>
            <a:ext cx="43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BMP180</a:t>
            </a:r>
            <a:endParaRPr lang="de-AT" sz="1000" dirty="0"/>
          </a:p>
        </p:txBody>
      </p:sp>
      <p:cxnSp>
        <p:nvCxnSpPr>
          <p:cNvPr id="98" name="Gerade Verbindung mit Pfeil 97"/>
          <p:cNvCxnSpPr>
            <a:stCxn id="95" idx="3"/>
          </p:cNvCxnSpPr>
          <p:nvPr/>
        </p:nvCxnSpPr>
        <p:spPr>
          <a:xfrm flipV="1">
            <a:off x="3064476" y="3788588"/>
            <a:ext cx="8320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084296" y="3391887"/>
            <a:ext cx="924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T-Umgebung/ Luftdruck</a:t>
            </a:r>
            <a:endParaRPr lang="de-AT" sz="1000" dirty="0"/>
          </a:p>
        </p:txBody>
      </p:sp>
      <p:cxnSp>
        <p:nvCxnSpPr>
          <p:cNvPr id="101" name="Gerader Verbinder 100"/>
          <p:cNvCxnSpPr/>
          <p:nvPr/>
        </p:nvCxnSpPr>
        <p:spPr>
          <a:xfrm>
            <a:off x="5776783" y="5506994"/>
            <a:ext cx="0" cy="119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 flipH="1">
            <a:off x="5699509" y="5618207"/>
            <a:ext cx="85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>
            <a:off x="5785021" y="5618207"/>
            <a:ext cx="81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399669" y="4551802"/>
            <a:ext cx="787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DI</a:t>
            </a:r>
            <a:endParaRPr lang="de-AT" sz="10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5415232" y="4132190"/>
            <a:ext cx="787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I²C</a:t>
            </a:r>
            <a:endParaRPr lang="de-AT" sz="1000" dirty="0"/>
          </a:p>
        </p:txBody>
      </p:sp>
      <p:sp>
        <p:nvSpPr>
          <p:cNvPr id="108" name="Textfeld 107"/>
          <p:cNvSpPr txBox="1"/>
          <p:nvPr/>
        </p:nvSpPr>
        <p:spPr>
          <a:xfrm>
            <a:off x="5380900" y="3715949"/>
            <a:ext cx="787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AI</a:t>
            </a:r>
            <a:endParaRPr lang="de-AT" sz="10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5380900" y="3298397"/>
            <a:ext cx="787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smtClean="0"/>
              <a:t>AI</a:t>
            </a:r>
          </a:p>
        </p:txBody>
      </p:sp>
      <p:cxnSp>
        <p:nvCxnSpPr>
          <p:cNvPr id="3" name="Gerader Verbinder 2"/>
          <p:cNvCxnSpPr/>
          <p:nvPr/>
        </p:nvCxnSpPr>
        <p:spPr>
          <a:xfrm>
            <a:off x="5239265" y="5152508"/>
            <a:ext cx="10873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36" y="4936398"/>
            <a:ext cx="786452" cy="286537"/>
          </a:xfrm>
          <a:prstGeom prst="rect">
            <a:avLst/>
          </a:prstGeom>
        </p:spPr>
      </p:pic>
      <p:cxnSp>
        <p:nvCxnSpPr>
          <p:cNvPr id="43" name="Gerader Verbinder 42"/>
          <p:cNvCxnSpPr/>
          <p:nvPr/>
        </p:nvCxnSpPr>
        <p:spPr>
          <a:xfrm>
            <a:off x="5251621" y="3094053"/>
            <a:ext cx="275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5527248" y="2958470"/>
            <a:ext cx="215786" cy="135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5800583" y="3102693"/>
            <a:ext cx="517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5635141" y="2958470"/>
            <a:ext cx="0" cy="6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 flipV="1">
            <a:off x="5632280" y="2913124"/>
            <a:ext cx="0" cy="51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/>
          <p:cNvCxnSpPr/>
          <p:nvPr/>
        </p:nvCxnSpPr>
        <p:spPr>
          <a:xfrm flipV="1">
            <a:off x="5628864" y="2763583"/>
            <a:ext cx="0" cy="98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>
            <a:off x="5631547" y="2759520"/>
            <a:ext cx="679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/>
          <p:nvPr/>
        </p:nvCxnSpPr>
        <p:spPr>
          <a:xfrm flipH="1">
            <a:off x="5542708" y="2759520"/>
            <a:ext cx="952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2410384" y="1457891"/>
            <a:ext cx="644126" cy="47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7" name="Textfeld 136"/>
          <p:cNvSpPr txBox="1"/>
          <p:nvPr/>
        </p:nvSpPr>
        <p:spPr>
          <a:xfrm>
            <a:off x="2519720" y="1577784"/>
            <a:ext cx="48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LEDs</a:t>
            </a:r>
            <a:endParaRPr lang="de-AT" sz="1000" dirty="0"/>
          </a:p>
        </p:txBody>
      </p:sp>
      <p:cxnSp>
        <p:nvCxnSpPr>
          <p:cNvPr id="139" name="Gerade Verbindung mit Pfeil 138"/>
          <p:cNvCxnSpPr>
            <a:endCxn id="136" idx="3"/>
          </p:cNvCxnSpPr>
          <p:nvPr/>
        </p:nvCxnSpPr>
        <p:spPr>
          <a:xfrm flipH="1">
            <a:off x="3054510" y="1694854"/>
            <a:ext cx="8419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054510" y="4900777"/>
            <a:ext cx="4663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520812" y="4900777"/>
            <a:ext cx="0" cy="94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3520812" y="4995641"/>
            <a:ext cx="62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3520812" y="49956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3451654" y="4995641"/>
            <a:ext cx="69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3054510" y="4633000"/>
            <a:ext cx="397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3451654" y="4521714"/>
            <a:ext cx="169648" cy="111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>
            <a:off x="3621302" y="4633000"/>
            <a:ext cx="171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3792752" y="4255300"/>
            <a:ext cx="0" cy="37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3524137" y="4053417"/>
            <a:ext cx="489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+12V</a:t>
            </a:r>
            <a:endParaRPr lang="de-AT" sz="1000" dirty="0"/>
          </a:p>
        </p:txBody>
      </p:sp>
      <p:cxnSp>
        <p:nvCxnSpPr>
          <p:cNvPr id="93" name="Gerader Verbinder 92"/>
          <p:cNvCxnSpPr/>
          <p:nvPr/>
        </p:nvCxnSpPr>
        <p:spPr>
          <a:xfrm flipV="1">
            <a:off x="3529913" y="4521714"/>
            <a:ext cx="0" cy="55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/>
          <p:cNvCxnSpPr>
            <a:stCxn id="58" idx="3"/>
            <a:endCxn id="58" idx="3"/>
          </p:cNvCxnSpPr>
          <p:nvPr/>
        </p:nvCxnSpPr>
        <p:spPr>
          <a:xfrm>
            <a:off x="3500705" y="437236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>
            <a:off x="3520812" y="44441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/>
          <p:nvPr/>
        </p:nvCxnSpPr>
        <p:spPr>
          <a:xfrm>
            <a:off x="3536478" y="4255300"/>
            <a:ext cx="0" cy="65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>
            <a:off x="3445089" y="4255300"/>
            <a:ext cx="1696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/>
          <p:cNvCxnSpPr/>
          <p:nvPr/>
        </p:nvCxnSpPr>
        <p:spPr>
          <a:xfrm flipH="1" flipV="1">
            <a:off x="3456413" y="4412779"/>
            <a:ext cx="63203" cy="104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 flipV="1">
            <a:off x="3451654" y="4321039"/>
            <a:ext cx="84824" cy="91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hteck 139"/>
          <p:cNvSpPr/>
          <p:nvPr/>
        </p:nvSpPr>
        <p:spPr>
          <a:xfrm>
            <a:off x="4222332" y="3425253"/>
            <a:ext cx="771994" cy="689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6" name="Textfeld 145"/>
          <p:cNvSpPr txBox="1"/>
          <p:nvPr/>
        </p:nvSpPr>
        <p:spPr>
          <a:xfrm>
            <a:off x="4220808" y="3485116"/>
            <a:ext cx="811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DC/DC</a:t>
            </a:r>
          </a:p>
          <a:p>
            <a:r>
              <a:rPr lang="de-AT" sz="1100" dirty="0" smtClean="0"/>
              <a:t>Step Down</a:t>
            </a:r>
            <a:endParaRPr lang="de-AT" sz="1100" dirty="0"/>
          </a:p>
        </p:txBody>
      </p:sp>
      <p:cxnSp>
        <p:nvCxnSpPr>
          <p:cNvPr id="148" name="Gerader Verbinder 147"/>
          <p:cNvCxnSpPr>
            <a:stCxn id="140" idx="1"/>
          </p:cNvCxnSpPr>
          <p:nvPr/>
        </p:nvCxnSpPr>
        <p:spPr>
          <a:xfrm flipH="1" flipV="1">
            <a:off x="4076046" y="3769786"/>
            <a:ext cx="14628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140" idx="3"/>
          </p:cNvCxnSpPr>
          <p:nvPr/>
        </p:nvCxnSpPr>
        <p:spPr>
          <a:xfrm flipV="1">
            <a:off x="4994326" y="3769786"/>
            <a:ext cx="14628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140" idx="2"/>
          </p:cNvCxnSpPr>
          <p:nvPr/>
        </p:nvCxnSpPr>
        <p:spPr>
          <a:xfrm>
            <a:off x="4608329" y="4114320"/>
            <a:ext cx="3270" cy="132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/>
          <p:nvPr/>
        </p:nvCxnSpPr>
        <p:spPr>
          <a:xfrm>
            <a:off x="4492999" y="4246841"/>
            <a:ext cx="23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/>
          <p:nvPr/>
        </p:nvCxnSpPr>
        <p:spPr>
          <a:xfrm flipV="1">
            <a:off x="4076046" y="3516840"/>
            <a:ext cx="0" cy="252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/>
          <p:nvPr/>
        </p:nvCxnSpPr>
        <p:spPr>
          <a:xfrm flipV="1">
            <a:off x="5140611" y="3516840"/>
            <a:ext cx="0" cy="25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/>
          <p:cNvSpPr txBox="1"/>
          <p:nvPr/>
        </p:nvSpPr>
        <p:spPr>
          <a:xfrm>
            <a:off x="3853623" y="3312837"/>
            <a:ext cx="460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+12V</a:t>
            </a:r>
            <a:endParaRPr lang="de-AT" sz="1000" dirty="0"/>
          </a:p>
        </p:txBody>
      </p:sp>
      <p:sp>
        <p:nvSpPr>
          <p:cNvPr id="165" name="Textfeld 164"/>
          <p:cNvSpPr txBox="1"/>
          <p:nvPr/>
        </p:nvSpPr>
        <p:spPr>
          <a:xfrm>
            <a:off x="4941019" y="3292732"/>
            <a:ext cx="460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dirty="0" smtClean="0"/>
              <a:t>+5V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79117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Ehmann</dc:creator>
  <cp:lastModifiedBy>Julian Ehmann</cp:lastModifiedBy>
  <cp:revision>22</cp:revision>
  <dcterms:created xsi:type="dcterms:W3CDTF">2019-03-11T13:33:24Z</dcterms:created>
  <dcterms:modified xsi:type="dcterms:W3CDTF">2019-03-29T14:14:04Z</dcterms:modified>
</cp:coreProperties>
</file>