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5E02-181D-4607-A80A-223A754FBC3C}" type="datetimeFigureOut">
              <a:rPr lang="de-AT" smtClean="0"/>
              <a:t>26.03.2019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6C1-6F51-4677-9450-DC5EE6C1ED1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739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5E02-181D-4607-A80A-223A754FBC3C}" type="datetimeFigureOut">
              <a:rPr lang="de-AT" smtClean="0"/>
              <a:t>26.03.2019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6C1-6F51-4677-9450-DC5EE6C1ED1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89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5E02-181D-4607-A80A-223A754FBC3C}" type="datetimeFigureOut">
              <a:rPr lang="de-AT" smtClean="0"/>
              <a:t>26.03.2019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6C1-6F51-4677-9450-DC5EE6C1ED1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974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5E02-181D-4607-A80A-223A754FBC3C}" type="datetimeFigureOut">
              <a:rPr lang="de-AT" smtClean="0"/>
              <a:t>26.03.2019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6C1-6F51-4677-9450-DC5EE6C1ED1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794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5E02-181D-4607-A80A-223A754FBC3C}" type="datetimeFigureOut">
              <a:rPr lang="de-AT" smtClean="0"/>
              <a:t>26.03.2019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6C1-6F51-4677-9450-DC5EE6C1ED1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861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5E02-181D-4607-A80A-223A754FBC3C}" type="datetimeFigureOut">
              <a:rPr lang="de-AT" smtClean="0"/>
              <a:t>26.03.2019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6C1-6F51-4677-9450-DC5EE6C1ED1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202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5E02-181D-4607-A80A-223A754FBC3C}" type="datetimeFigureOut">
              <a:rPr lang="de-AT" smtClean="0"/>
              <a:t>26.03.2019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6C1-6F51-4677-9450-DC5EE6C1ED1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286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5E02-181D-4607-A80A-223A754FBC3C}" type="datetimeFigureOut">
              <a:rPr lang="de-AT" smtClean="0"/>
              <a:t>26.03.2019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6C1-6F51-4677-9450-DC5EE6C1ED1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081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5E02-181D-4607-A80A-223A754FBC3C}" type="datetimeFigureOut">
              <a:rPr lang="de-AT" smtClean="0"/>
              <a:t>26.03.2019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6C1-6F51-4677-9450-DC5EE6C1ED1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935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5E02-181D-4607-A80A-223A754FBC3C}" type="datetimeFigureOut">
              <a:rPr lang="de-AT" smtClean="0"/>
              <a:t>26.03.2019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6C1-6F51-4677-9450-DC5EE6C1ED1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57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5E02-181D-4607-A80A-223A754FBC3C}" type="datetimeFigureOut">
              <a:rPr lang="de-AT" smtClean="0"/>
              <a:t>26.03.2019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6C1-6F51-4677-9450-DC5EE6C1ED1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52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55E02-181D-4607-A80A-223A754FBC3C}" type="datetimeFigureOut">
              <a:rPr lang="de-AT" smtClean="0"/>
              <a:t>26.03.2019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06C1-6F51-4677-9450-DC5EE6C1ED1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699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316891" y="2965622"/>
            <a:ext cx="961769" cy="4695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4497859" y="2965622"/>
            <a:ext cx="1060622" cy="4695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/>
          <p:cNvSpPr txBox="1"/>
          <p:nvPr/>
        </p:nvSpPr>
        <p:spPr>
          <a:xfrm>
            <a:off x="4414451" y="2976214"/>
            <a:ext cx="1227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 smtClean="0"/>
              <a:t>Monoflop      Auswerteschaltung</a:t>
            </a:r>
            <a:endParaRPr lang="de-AT" sz="1000" dirty="0"/>
          </a:p>
        </p:txBody>
      </p:sp>
      <p:sp>
        <p:nvSpPr>
          <p:cNvPr id="15" name="Textfeld 14"/>
          <p:cNvSpPr txBox="1"/>
          <p:nvPr/>
        </p:nvSpPr>
        <p:spPr>
          <a:xfrm>
            <a:off x="2266435" y="3074914"/>
            <a:ext cx="10626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 smtClean="0"/>
              <a:t>Strommesszange</a:t>
            </a:r>
          </a:p>
        </p:txBody>
      </p:sp>
      <p:sp>
        <p:nvSpPr>
          <p:cNvPr id="17" name="Rechteck 16"/>
          <p:cNvSpPr/>
          <p:nvPr/>
        </p:nvSpPr>
        <p:spPr>
          <a:xfrm>
            <a:off x="6557317" y="2965621"/>
            <a:ext cx="976185" cy="464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Textfeld 17"/>
          <p:cNvSpPr txBox="1"/>
          <p:nvPr/>
        </p:nvSpPr>
        <p:spPr>
          <a:xfrm>
            <a:off x="6619103" y="3053158"/>
            <a:ext cx="1046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 smtClean="0"/>
              <a:t>Arduino Uno</a:t>
            </a:r>
            <a:endParaRPr lang="de-AT" sz="1000" dirty="0"/>
          </a:p>
        </p:txBody>
      </p:sp>
      <p:cxnSp>
        <p:nvCxnSpPr>
          <p:cNvPr id="29" name="Gerade Verbindung mit Pfeil 28"/>
          <p:cNvCxnSpPr>
            <a:stCxn id="4" idx="3"/>
            <a:endCxn id="11" idx="1"/>
          </p:cNvCxnSpPr>
          <p:nvPr/>
        </p:nvCxnSpPr>
        <p:spPr>
          <a:xfrm>
            <a:off x="3278660" y="3200400"/>
            <a:ext cx="12191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1" idx="3"/>
            <a:endCxn id="17" idx="1"/>
          </p:cNvCxnSpPr>
          <p:nvPr/>
        </p:nvCxnSpPr>
        <p:spPr>
          <a:xfrm flipV="1">
            <a:off x="5558481" y="3198026"/>
            <a:ext cx="998836" cy="2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43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Ehmann</dc:creator>
  <cp:lastModifiedBy>Julian Ehmann</cp:lastModifiedBy>
  <cp:revision>6</cp:revision>
  <dcterms:created xsi:type="dcterms:W3CDTF">2019-03-08T10:54:53Z</dcterms:created>
  <dcterms:modified xsi:type="dcterms:W3CDTF">2019-03-26T08:41:16Z</dcterms:modified>
</cp:coreProperties>
</file>