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055E-8307-4D8D-ABEB-95C3197FB367}" type="datetimeFigureOut">
              <a:rPr lang="de-AT" smtClean="0"/>
              <a:t>29.03.2019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E004-6C30-4247-8412-6ECE17006B6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935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055E-8307-4D8D-ABEB-95C3197FB367}" type="datetimeFigureOut">
              <a:rPr lang="de-AT" smtClean="0"/>
              <a:t>29.03.2019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E004-6C30-4247-8412-6ECE17006B6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499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055E-8307-4D8D-ABEB-95C3197FB367}" type="datetimeFigureOut">
              <a:rPr lang="de-AT" smtClean="0"/>
              <a:t>29.03.2019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E004-6C30-4247-8412-6ECE17006B6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023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055E-8307-4D8D-ABEB-95C3197FB367}" type="datetimeFigureOut">
              <a:rPr lang="de-AT" smtClean="0"/>
              <a:t>29.03.2019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E004-6C30-4247-8412-6ECE17006B6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26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055E-8307-4D8D-ABEB-95C3197FB367}" type="datetimeFigureOut">
              <a:rPr lang="de-AT" smtClean="0"/>
              <a:t>29.03.2019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E004-6C30-4247-8412-6ECE17006B6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43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055E-8307-4D8D-ABEB-95C3197FB367}" type="datetimeFigureOut">
              <a:rPr lang="de-AT" smtClean="0"/>
              <a:t>29.03.2019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E004-6C30-4247-8412-6ECE17006B6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873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055E-8307-4D8D-ABEB-95C3197FB367}" type="datetimeFigureOut">
              <a:rPr lang="de-AT" smtClean="0"/>
              <a:t>29.03.2019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E004-6C30-4247-8412-6ECE17006B6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327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055E-8307-4D8D-ABEB-95C3197FB367}" type="datetimeFigureOut">
              <a:rPr lang="de-AT" smtClean="0"/>
              <a:t>29.03.2019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E004-6C30-4247-8412-6ECE17006B6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993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055E-8307-4D8D-ABEB-95C3197FB367}" type="datetimeFigureOut">
              <a:rPr lang="de-AT" smtClean="0"/>
              <a:t>29.03.2019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E004-6C30-4247-8412-6ECE17006B6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145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055E-8307-4D8D-ABEB-95C3197FB367}" type="datetimeFigureOut">
              <a:rPr lang="de-AT" smtClean="0"/>
              <a:t>29.03.2019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E004-6C30-4247-8412-6ECE17006B6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561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055E-8307-4D8D-ABEB-95C3197FB367}" type="datetimeFigureOut">
              <a:rPr lang="de-AT" smtClean="0"/>
              <a:t>29.03.2019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E004-6C30-4247-8412-6ECE17006B6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863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2055E-8307-4D8D-ABEB-95C3197FB367}" type="datetimeFigureOut">
              <a:rPr lang="de-AT" smtClean="0"/>
              <a:t>29.03.2019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3E004-6C30-4247-8412-6ECE17006B6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291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>
          <a:xfrm>
            <a:off x="5441349" y="1038226"/>
            <a:ext cx="2734962" cy="5131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Textfeld 18"/>
          <p:cNvSpPr txBox="1"/>
          <p:nvPr/>
        </p:nvSpPr>
        <p:spPr>
          <a:xfrm>
            <a:off x="5993285" y="621197"/>
            <a:ext cx="218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Mikrocontroller</a:t>
            </a:r>
            <a:endParaRPr lang="de-AT" dirty="0"/>
          </a:p>
        </p:txBody>
      </p:sp>
      <p:sp>
        <p:nvSpPr>
          <p:cNvPr id="20" name="Rechteck 19"/>
          <p:cNvSpPr/>
          <p:nvPr/>
        </p:nvSpPr>
        <p:spPr>
          <a:xfrm>
            <a:off x="2803181" y="4867790"/>
            <a:ext cx="774357" cy="1301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Textfeld 20"/>
          <p:cNvSpPr txBox="1"/>
          <p:nvPr/>
        </p:nvSpPr>
        <p:spPr>
          <a:xfrm>
            <a:off x="2675492" y="4628974"/>
            <a:ext cx="1145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Umgebungsdaten</a:t>
            </a:r>
            <a:endParaRPr lang="de-AT" sz="1000" dirty="0"/>
          </a:p>
        </p:txBody>
      </p:sp>
      <p:sp>
        <p:nvSpPr>
          <p:cNvPr id="22" name="Textfeld 21"/>
          <p:cNvSpPr txBox="1"/>
          <p:nvPr/>
        </p:nvSpPr>
        <p:spPr>
          <a:xfrm>
            <a:off x="2803180" y="5052167"/>
            <a:ext cx="877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Temperatur</a:t>
            </a:r>
            <a:endParaRPr lang="de-AT" sz="1000" dirty="0"/>
          </a:p>
        </p:txBody>
      </p:sp>
      <p:sp>
        <p:nvSpPr>
          <p:cNvPr id="23" name="Textfeld 22"/>
          <p:cNvSpPr txBox="1"/>
          <p:nvPr/>
        </p:nvSpPr>
        <p:spPr>
          <a:xfrm>
            <a:off x="2840252" y="5736882"/>
            <a:ext cx="877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Luftdruck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4024439" y="4898278"/>
            <a:ext cx="1042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Thermoelement Pt100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038857" y="5582993"/>
            <a:ext cx="1303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BMP180      Panasonic </a:t>
            </a:r>
            <a:r>
              <a:rPr lang="de-DE" sz="1000" dirty="0"/>
              <a:t>ADP51B51</a:t>
            </a:r>
            <a:endParaRPr lang="de-AT" sz="1000" dirty="0" smtClean="0"/>
          </a:p>
        </p:txBody>
      </p:sp>
      <p:cxnSp>
        <p:nvCxnSpPr>
          <p:cNvPr id="29" name="Gerade Verbindung mit Pfeil 28"/>
          <p:cNvCxnSpPr>
            <a:endCxn id="25" idx="1"/>
          </p:cNvCxnSpPr>
          <p:nvPr/>
        </p:nvCxnSpPr>
        <p:spPr>
          <a:xfrm>
            <a:off x="3577538" y="5783048"/>
            <a:ext cx="4613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5210690" y="5783048"/>
            <a:ext cx="2306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endCxn id="24" idx="1"/>
          </p:cNvCxnSpPr>
          <p:nvPr/>
        </p:nvCxnSpPr>
        <p:spPr>
          <a:xfrm>
            <a:off x="3577538" y="5098333"/>
            <a:ext cx="446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4" idx="3"/>
          </p:cNvCxnSpPr>
          <p:nvPr/>
        </p:nvCxnSpPr>
        <p:spPr>
          <a:xfrm>
            <a:off x="5066526" y="5098333"/>
            <a:ext cx="3748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5503134" y="4975222"/>
            <a:ext cx="601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ADC</a:t>
            </a:r>
            <a:endParaRPr lang="de-AT" sz="1000" dirty="0"/>
          </a:p>
        </p:txBody>
      </p:sp>
      <p:sp>
        <p:nvSpPr>
          <p:cNvPr id="37" name="Textfeld 36"/>
          <p:cNvSpPr txBox="1"/>
          <p:nvPr/>
        </p:nvSpPr>
        <p:spPr>
          <a:xfrm>
            <a:off x="5499016" y="5590775"/>
            <a:ext cx="358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I²C</a:t>
            </a:r>
            <a:endParaRPr lang="de-AT" sz="1000" dirty="0"/>
          </a:p>
        </p:txBody>
      </p:sp>
      <p:sp>
        <p:nvSpPr>
          <p:cNvPr id="38" name="Textfeld 37"/>
          <p:cNvSpPr txBox="1"/>
          <p:nvPr/>
        </p:nvSpPr>
        <p:spPr>
          <a:xfrm>
            <a:off x="5499016" y="5774236"/>
            <a:ext cx="601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ADC</a:t>
            </a:r>
            <a:endParaRPr lang="de-AT" sz="1000" dirty="0"/>
          </a:p>
        </p:txBody>
      </p:sp>
      <p:sp>
        <p:nvSpPr>
          <p:cNvPr id="39" name="Rechteck 38"/>
          <p:cNvSpPr/>
          <p:nvPr/>
        </p:nvSpPr>
        <p:spPr>
          <a:xfrm>
            <a:off x="2803180" y="3150784"/>
            <a:ext cx="774358" cy="1326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0" name="Textfeld 39"/>
          <p:cNvSpPr txBox="1"/>
          <p:nvPr/>
        </p:nvSpPr>
        <p:spPr>
          <a:xfrm>
            <a:off x="2722861" y="2764463"/>
            <a:ext cx="1112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Abgas- &amp; Motortemperatur</a:t>
            </a:r>
            <a:endParaRPr lang="de-AT" sz="1000" dirty="0"/>
          </a:p>
        </p:txBody>
      </p:sp>
      <p:sp>
        <p:nvSpPr>
          <p:cNvPr id="41" name="Textfeld 40"/>
          <p:cNvSpPr txBox="1"/>
          <p:nvPr/>
        </p:nvSpPr>
        <p:spPr>
          <a:xfrm>
            <a:off x="2828925" y="3249122"/>
            <a:ext cx="877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Motor-Temperatur</a:t>
            </a:r>
            <a:endParaRPr lang="de-AT" sz="1000" dirty="0"/>
          </a:p>
        </p:txBody>
      </p:sp>
      <p:sp>
        <p:nvSpPr>
          <p:cNvPr id="42" name="Textfeld 41"/>
          <p:cNvSpPr txBox="1"/>
          <p:nvPr/>
        </p:nvSpPr>
        <p:spPr>
          <a:xfrm>
            <a:off x="2803179" y="3944260"/>
            <a:ext cx="877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Abgas-Temperatur</a:t>
            </a:r>
            <a:endParaRPr lang="de-AT" sz="1000" dirty="0"/>
          </a:p>
        </p:txBody>
      </p:sp>
      <p:pic>
        <p:nvPicPr>
          <p:cNvPr id="43" name="Grafik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378" y="4040255"/>
            <a:ext cx="1042506" cy="438950"/>
          </a:xfrm>
          <a:prstGeom prst="rect">
            <a:avLst/>
          </a:prstGeom>
        </p:spPr>
      </p:pic>
      <p:pic>
        <p:nvPicPr>
          <p:cNvPr id="44" name="Grafik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378" y="3211735"/>
            <a:ext cx="1042506" cy="438950"/>
          </a:xfrm>
          <a:prstGeom prst="rect">
            <a:avLst/>
          </a:prstGeom>
        </p:spPr>
      </p:pic>
      <p:cxnSp>
        <p:nvCxnSpPr>
          <p:cNvPr id="46" name="Gerade Verbindung mit Pfeil 45"/>
          <p:cNvCxnSpPr>
            <a:endCxn id="44" idx="1"/>
          </p:cNvCxnSpPr>
          <p:nvPr/>
        </p:nvCxnSpPr>
        <p:spPr>
          <a:xfrm>
            <a:off x="3577538" y="3431210"/>
            <a:ext cx="3998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endCxn id="43" idx="1"/>
          </p:cNvCxnSpPr>
          <p:nvPr/>
        </p:nvCxnSpPr>
        <p:spPr>
          <a:xfrm>
            <a:off x="3577538" y="4259730"/>
            <a:ext cx="3998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44" idx="3"/>
          </p:cNvCxnSpPr>
          <p:nvPr/>
        </p:nvCxnSpPr>
        <p:spPr>
          <a:xfrm>
            <a:off x="5019884" y="3431210"/>
            <a:ext cx="4214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43" idx="3"/>
          </p:cNvCxnSpPr>
          <p:nvPr/>
        </p:nvCxnSpPr>
        <p:spPr>
          <a:xfrm>
            <a:off x="5019884" y="4259730"/>
            <a:ext cx="4214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fik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821" y="3305908"/>
            <a:ext cx="603556" cy="286537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016" y="4123403"/>
            <a:ext cx="603556" cy="286537"/>
          </a:xfrm>
          <a:prstGeom prst="rect">
            <a:avLst/>
          </a:prstGeom>
        </p:spPr>
      </p:pic>
      <p:sp>
        <p:nvSpPr>
          <p:cNvPr id="58" name="Ellipse 57"/>
          <p:cNvSpPr/>
          <p:nvPr/>
        </p:nvSpPr>
        <p:spPr>
          <a:xfrm>
            <a:off x="2295258" y="2062255"/>
            <a:ext cx="460958" cy="426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9" name="Textfeld 58"/>
          <p:cNvSpPr txBox="1"/>
          <p:nvPr/>
        </p:nvSpPr>
        <p:spPr>
          <a:xfrm>
            <a:off x="2346048" y="2079079"/>
            <a:ext cx="38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M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3977377" y="2012015"/>
            <a:ext cx="136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Strommesszange Monoflop-Schaltung</a:t>
            </a:r>
            <a:endParaRPr lang="de-AT" sz="1000" dirty="0"/>
          </a:p>
        </p:txBody>
      </p:sp>
      <p:cxnSp>
        <p:nvCxnSpPr>
          <p:cNvPr id="66" name="Gerade Verbindung mit Pfeil 65"/>
          <p:cNvCxnSpPr/>
          <p:nvPr/>
        </p:nvCxnSpPr>
        <p:spPr>
          <a:xfrm>
            <a:off x="5210690" y="2266523"/>
            <a:ext cx="2306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5496821" y="2127085"/>
            <a:ext cx="601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DI</a:t>
            </a:r>
            <a:endParaRPr lang="de-AT" sz="1000" dirty="0"/>
          </a:p>
        </p:txBody>
      </p:sp>
      <p:sp>
        <p:nvSpPr>
          <p:cNvPr id="69" name="Textfeld 68"/>
          <p:cNvSpPr txBox="1"/>
          <p:nvPr/>
        </p:nvSpPr>
        <p:spPr>
          <a:xfrm>
            <a:off x="2832081" y="2038532"/>
            <a:ext cx="107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Motordrehzahl</a:t>
            </a:r>
            <a:endParaRPr lang="de-AT" sz="1000" dirty="0"/>
          </a:p>
        </p:txBody>
      </p:sp>
      <p:cxnSp>
        <p:nvCxnSpPr>
          <p:cNvPr id="72" name="Gerade Verbindung mit Pfeil 71"/>
          <p:cNvCxnSpPr>
            <a:stCxn id="18" idx="3"/>
          </p:cNvCxnSpPr>
          <p:nvPr/>
        </p:nvCxnSpPr>
        <p:spPr>
          <a:xfrm>
            <a:off x="8176311" y="3603798"/>
            <a:ext cx="891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8305800" y="3341457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50" dirty="0" smtClean="0"/>
              <a:t>UART</a:t>
            </a:r>
            <a:endParaRPr lang="de-AT" sz="1050" dirty="0"/>
          </a:p>
        </p:txBody>
      </p:sp>
      <p:pic>
        <p:nvPicPr>
          <p:cNvPr id="74" name="Grafik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258" y="771054"/>
            <a:ext cx="469433" cy="438950"/>
          </a:xfrm>
          <a:prstGeom prst="rect">
            <a:avLst/>
          </a:prstGeom>
        </p:spPr>
      </p:pic>
      <p:pic>
        <p:nvPicPr>
          <p:cNvPr id="75" name="Grafik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258" y="1255714"/>
            <a:ext cx="469433" cy="438950"/>
          </a:xfrm>
          <a:prstGeom prst="rect">
            <a:avLst/>
          </a:prstGeom>
        </p:spPr>
      </p:pic>
      <p:sp>
        <p:nvSpPr>
          <p:cNvPr id="76" name="Ellipse 75"/>
          <p:cNvSpPr/>
          <p:nvPr/>
        </p:nvSpPr>
        <p:spPr>
          <a:xfrm>
            <a:off x="2458354" y="1400260"/>
            <a:ext cx="134766" cy="1498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9" name="Freihandform 78"/>
          <p:cNvSpPr/>
          <p:nvPr/>
        </p:nvSpPr>
        <p:spPr>
          <a:xfrm>
            <a:off x="2211164" y="1318260"/>
            <a:ext cx="120556" cy="381000"/>
          </a:xfrm>
          <a:custGeom>
            <a:avLst/>
            <a:gdLst>
              <a:gd name="connsiteX0" fmla="*/ 120556 w 120556"/>
              <a:gd name="connsiteY0" fmla="*/ 381000 h 381000"/>
              <a:gd name="connsiteX1" fmla="*/ 6256 w 120556"/>
              <a:gd name="connsiteY1" fmla="*/ 228600 h 381000"/>
              <a:gd name="connsiteX2" fmla="*/ 44356 w 120556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56" h="381000">
                <a:moveTo>
                  <a:pt x="120556" y="381000"/>
                </a:moveTo>
                <a:cubicBezTo>
                  <a:pt x="69756" y="336550"/>
                  <a:pt x="18956" y="292100"/>
                  <a:pt x="6256" y="228600"/>
                </a:cubicBezTo>
                <a:cubicBezTo>
                  <a:pt x="-6444" y="165100"/>
                  <a:pt x="-2634" y="82550"/>
                  <a:pt x="4435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3" name="Gerade Verbindung mit Pfeil 82"/>
          <p:cNvCxnSpPr>
            <a:stCxn id="79" idx="2"/>
          </p:cNvCxnSpPr>
          <p:nvPr/>
        </p:nvCxnSpPr>
        <p:spPr>
          <a:xfrm flipV="1">
            <a:off x="2255520" y="1255714"/>
            <a:ext cx="39738" cy="6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ihandform 83"/>
          <p:cNvSpPr/>
          <p:nvPr/>
        </p:nvSpPr>
        <p:spPr>
          <a:xfrm>
            <a:off x="2211164" y="813644"/>
            <a:ext cx="120556" cy="381000"/>
          </a:xfrm>
          <a:custGeom>
            <a:avLst/>
            <a:gdLst>
              <a:gd name="connsiteX0" fmla="*/ 120556 w 120556"/>
              <a:gd name="connsiteY0" fmla="*/ 381000 h 381000"/>
              <a:gd name="connsiteX1" fmla="*/ 6256 w 120556"/>
              <a:gd name="connsiteY1" fmla="*/ 228600 h 381000"/>
              <a:gd name="connsiteX2" fmla="*/ 44356 w 120556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56" h="381000">
                <a:moveTo>
                  <a:pt x="120556" y="381000"/>
                </a:moveTo>
                <a:cubicBezTo>
                  <a:pt x="69756" y="336550"/>
                  <a:pt x="18956" y="292100"/>
                  <a:pt x="6256" y="228600"/>
                </a:cubicBezTo>
                <a:cubicBezTo>
                  <a:pt x="-6444" y="165100"/>
                  <a:pt x="-2634" y="82550"/>
                  <a:pt x="4435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6" name="Gerade Verbindung mit Pfeil 85"/>
          <p:cNvCxnSpPr>
            <a:stCxn id="84" idx="0"/>
          </p:cNvCxnSpPr>
          <p:nvPr/>
        </p:nvCxnSpPr>
        <p:spPr>
          <a:xfrm>
            <a:off x="2331720" y="1194644"/>
            <a:ext cx="14328" cy="15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/>
          <p:cNvSpPr txBox="1"/>
          <p:nvPr/>
        </p:nvSpPr>
        <p:spPr>
          <a:xfrm>
            <a:off x="1665064" y="1344383"/>
            <a:ext cx="54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50" dirty="0" smtClean="0"/>
              <a:t>Walze</a:t>
            </a:r>
            <a:endParaRPr lang="de-AT" sz="1050" dirty="0"/>
          </a:p>
        </p:txBody>
      </p:sp>
      <p:sp>
        <p:nvSpPr>
          <p:cNvPr id="92" name="Regelmäßiges Fünfeck 91"/>
          <p:cNvSpPr/>
          <p:nvPr/>
        </p:nvSpPr>
        <p:spPr>
          <a:xfrm>
            <a:off x="2331721" y="773080"/>
            <a:ext cx="401506" cy="404042"/>
          </a:xfrm>
          <a:prstGeom prst="pent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Textfeld 92"/>
          <p:cNvSpPr txBox="1"/>
          <p:nvPr/>
        </p:nvSpPr>
        <p:spPr>
          <a:xfrm>
            <a:off x="2757589" y="855400"/>
            <a:ext cx="1069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Hinterrad</a:t>
            </a:r>
            <a:endParaRPr lang="de-AT" sz="1000" dirty="0"/>
          </a:p>
        </p:txBody>
      </p:sp>
      <p:cxnSp>
        <p:nvCxnSpPr>
          <p:cNvPr id="95" name="Gerade Verbindung mit Pfeil 94"/>
          <p:cNvCxnSpPr>
            <a:stCxn id="58" idx="6"/>
          </p:cNvCxnSpPr>
          <p:nvPr/>
        </p:nvCxnSpPr>
        <p:spPr>
          <a:xfrm>
            <a:off x="2756216" y="2275615"/>
            <a:ext cx="1153499" cy="9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75" idx="3"/>
          </p:cNvCxnSpPr>
          <p:nvPr/>
        </p:nvCxnSpPr>
        <p:spPr>
          <a:xfrm flipV="1">
            <a:off x="2764691" y="1473200"/>
            <a:ext cx="1145024" cy="1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/>
          <p:cNvSpPr txBox="1"/>
          <p:nvPr/>
        </p:nvSpPr>
        <p:spPr>
          <a:xfrm>
            <a:off x="2806453" y="1197986"/>
            <a:ext cx="1190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Walzendrehzahl</a:t>
            </a:r>
            <a:endParaRPr lang="de-AT" sz="1000" dirty="0"/>
          </a:p>
        </p:txBody>
      </p:sp>
      <p:sp>
        <p:nvSpPr>
          <p:cNvPr id="103" name="Textfeld 102"/>
          <p:cNvSpPr txBox="1"/>
          <p:nvPr/>
        </p:nvSpPr>
        <p:spPr>
          <a:xfrm>
            <a:off x="4038857" y="1318260"/>
            <a:ext cx="1287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/>
              <a:t>i</a:t>
            </a:r>
            <a:r>
              <a:rPr lang="de-AT" sz="1000" dirty="0" smtClean="0"/>
              <a:t>nduktiver Sensor Induktivgeber   </a:t>
            </a:r>
            <a:endParaRPr lang="de-AT" sz="1000" dirty="0"/>
          </a:p>
        </p:txBody>
      </p:sp>
      <p:cxnSp>
        <p:nvCxnSpPr>
          <p:cNvPr id="107" name="Gerade Verbindung mit Pfeil 106"/>
          <p:cNvCxnSpPr/>
          <p:nvPr/>
        </p:nvCxnSpPr>
        <p:spPr>
          <a:xfrm>
            <a:off x="5132173" y="1508760"/>
            <a:ext cx="3091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Grafik 1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722" y="1378095"/>
            <a:ext cx="597460" cy="2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16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Ehmann</dc:creator>
  <cp:lastModifiedBy>Julian Ehmann</cp:lastModifiedBy>
  <cp:revision>6</cp:revision>
  <dcterms:created xsi:type="dcterms:W3CDTF">2019-03-29T18:18:38Z</dcterms:created>
  <dcterms:modified xsi:type="dcterms:W3CDTF">2019-03-29T19:04:32Z</dcterms:modified>
</cp:coreProperties>
</file>