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50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48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498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72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5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886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390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485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96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87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3DE3-6D32-4E10-A0F1-346A0D22580E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F8FB-0307-42D2-8862-99EB6F48A0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24000" y="1957217"/>
            <a:ext cx="881449" cy="66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3402224" y="3192927"/>
            <a:ext cx="172995" cy="46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3402224" y="4136857"/>
            <a:ext cx="172995" cy="469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358148" y="2933269"/>
            <a:ext cx="843647" cy="195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Gerader Verbinder 8"/>
          <p:cNvCxnSpPr>
            <a:stCxn id="5" idx="2"/>
            <a:endCxn id="6" idx="0"/>
          </p:cNvCxnSpPr>
          <p:nvPr/>
        </p:nvCxnSpPr>
        <p:spPr>
          <a:xfrm>
            <a:off x="3488722" y="3662483"/>
            <a:ext cx="0" cy="474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488723" y="3878194"/>
            <a:ext cx="86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3488723" y="4741606"/>
            <a:ext cx="869425" cy="7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5" idx="0"/>
          </p:cNvCxnSpPr>
          <p:nvPr/>
        </p:nvCxnSpPr>
        <p:spPr>
          <a:xfrm flipH="1" flipV="1">
            <a:off x="3488721" y="2859294"/>
            <a:ext cx="1" cy="333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3488723" y="2290850"/>
            <a:ext cx="0" cy="3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2405449" y="2494005"/>
            <a:ext cx="477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endCxn id="4" idx="3"/>
          </p:cNvCxnSpPr>
          <p:nvPr/>
        </p:nvCxnSpPr>
        <p:spPr>
          <a:xfrm flipH="1">
            <a:off x="2405449" y="2290849"/>
            <a:ext cx="10832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405449" y="2079523"/>
            <a:ext cx="477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2883310" y="2494005"/>
            <a:ext cx="0" cy="16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2883310" y="2660822"/>
            <a:ext cx="0" cy="2080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2883310" y="4748981"/>
            <a:ext cx="605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2883310" y="1740310"/>
            <a:ext cx="0" cy="339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H="1">
            <a:off x="4048432" y="3075039"/>
            <a:ext cx="309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4048432" y="2660822"/>
            <a:ext cx="0" cy="41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3488722" y="2290849"/>
            <a:ext cx="0" cy="42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>
            <a:stCxn id="6" idx="2"/>
          </p:cNvCxnSpPr>
          <p:nvPr/>
        </p:nvCxnSpPr>
        <p:spPr>
          <a:xfrm flipH="1">
            <a:off x="3488721" y="4606413"/>
            <a:ext cx="1" cy="14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 flipV="1">
            <a:off x="3488721" y="2660822"/>
            <a:ext cx="0" cy="2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aute 85"/>
          <p:cNvSpPr/>
          <p:nvPr/>
        </p:nvSpPr>
        <p:spPr>
          <a:xfrm>
            <a:off x="1673808" y="2013155"/>
            <a:ext cx="581834" cy="5383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8" name="Gerader Verbinder 97"/>
          <p:cNvCxnSpPr/>
          <p:nvPr/>
        </p:nvCxnSpPr>
        <p:spPr>
          <a:xfrm>
            <a:off x="1895168" y="2079523"/>
            <a:ext cx="0" cy="41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2018072" y="2079523"/>
            <a:ext cx="0" cy="41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4431890" y="2993923"/>
            <a:ext cx="39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VCC</a:t>
            </a:r>
            <a:endParaRPr lang="de-AT" sz="10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4451188" y="3755083"/>
            <a:ext cx="657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D3IN</a:t>
            </a:r>
            <a:endParaRPr lang="de-AT" sz="1000" dirty="0" smtClean="0"/>
          </a:p>
        </p:txBody>
      </p:sp>
      <p:sp>
        <p:nvSpPr>
          <p:cNvPr id="102" name="Textfeld 101"/>
          <p:cNvSpPr txBox="1"/>
          <p:nvPr/>
        </p:nvSpPr>
        <p:spPr>
          <a:xfrm>
            <a:off x="4431890" y="4606413"/>
            <a:ext cx="56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GND</a:t>
            </a:r>
            <a:endParaRPr lang="de-AT" sz="10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4358148" y="2624482"/>
            <a:ext cx="84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Arduino Uno</a:t>
            </a:r>
            <a:endParaRPr lang="de-AT" sz="10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462050" y="1653647"/>
            <a:ext cx="100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i</a:t>
            </a:r>
            <a:r>
              <a:rPr lang="de-AT" sz="1000" dirty="0" smtClean="0"/>
              <a:t>nduktiv Sensor</a:t>
            </a:r>
            <a:endParaRPr lang="de-AT" sz="10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4048431" y="2501370"/>
            <a:ext cx="471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+5V</a:t>
            </a:r>
            <a:endParaRPr lang="de-AT" sz="10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2890812" y="1602437"/>
            <a:ext cx="628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+12V</a:t>
            </a:r>
            <a:endParaRPr lang="de-AT" sz="10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2413249" y="2088984"/>
            <a:ext cx="417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SW</a:t>
            </a:r>
            <a:endParaRPr lang="de-AT" sz="10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405448" y="1856802"/>
            <a:ext cx="587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VCC</a:t>
            </a:r>
            <a:endParaRPr lang="de-AT" sz="10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2405448" y="2295178"/>
            <a:ext cx="507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GND</a:t>
            </a:r>
            <a:endParaRPr lang="de-AT" sz="10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3562464" y="3127295"/>
            <a:ext cx="53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R1 245k  </a:t>
            </a:r>
            <a:endParaRPr lang="de-AT" sz="10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3529549" y="4050429"/>
            <a:ext cx="53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R2 180k </a:t>
            </a:r>
            <a:endParaRPr lang="de-AT" sz="1000"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3098042" y="4748981"/>
            <a:ext cx="0" cy="144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2993061" y="4899021"/>
            <a:ext cx="186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33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Ehmann</dc:creator>
  <cp:lastModifiedBy>Julian Ehmann</cp:lastModifiedBy>
  <cp:revision>7</cp:revision>
  <dcterms:created xsi:type="dcterms:W3CDTF">2019-03-07T10:52:49Z</dcterms:created>
  <dcterms:modified xsi:type="dcterms:W3CDTF">2019-03-08T12:50:36Z</dcterms:modified>
</cp:coreProperties>
</file>