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a2ec8ad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a2ec8ad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a2ec8a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a2ec8a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a2ec8a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a2ec8a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a2ec8a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a2ec8a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a2ec8a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a2ec8a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Across 989 days, 1 to 55 people off sick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25 ppl sick per day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Max number of people off sick is 55, happened on 21 Nov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NEWS ~ an NHS nurse stress suicide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a2ec8ad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a2ec8ad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a2ec8a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a2ec8a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Seasonality of people being off sick?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a2ec8a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a2ec8a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people start being sick on Mondays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start absence on Mon / Tues / Weds, most people take 2 days off.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a2ec8a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a2ec8a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26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absences due to illness at Company X between 2017 - 2019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1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Dan, Mary, Erwin, Stef, 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830850" y="863400"/>
            <a:ext cx="74823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Things to investigate in the future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c</a:t>
            </a:r>
            <a:r>
              <a:rPr lang="en" sz="1800"/>
              <a:t>orrelations between weather variables and number of absences on any given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new parameters: annual leave, reason/classification, staff per patient ratio,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Illness absences correlation to sentiment analysis based on local/popular tweets of a day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Refinement of model selection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404800"/>
            <a:ext cx="7772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88" y="152400"/>
            <a:ext cx="38434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297"/>
            <a:ext cx="9143999" cy="450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2888"/>
            <a:ext cx="8839200" cy="379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90588"/>
            <a:ext cx="67437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88" y="700088"/>
            <a:ext cx="7186613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 rotWithShape="1">
          <a:blip r:embed="rId3">
            <a:alphaModFix/>
          </a:blip>
          <a:srcRect b="0" l="8392" r="8757" t="0"/>
          <a:stretch/>
        </p:blipFill>
        <p:spPr>
          <a:xfrm>
            <a:off x="542850" y="168050"/>
            <a:ext cx="8058298" cy="48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