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handoutMasterIdLst>
    <p:handoutMasterId r:id="rId3"/>
  </p:handoutMasterIdLst>
  <p:sldIdLst>
    <p:sldId id="256" r:id="rId2"/>
  </p:sldIdLst>
  <p:sldSz cx="15119350" cy="21383625"/>
  <p:notesSz cx="6797675" cy="9928225"/>
  <p:defaultTextStyle>
    <a:defPPr>
      <a:defRPr lang="en-US"/>
    </a:defPPr>
    <a:lvl1pPr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1041400" indent="-812800"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2084388" indent="-1627188"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3127375" indent="-2441575"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4168775" indent="-3255963"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9BBC"/>
    <a:srgbClr val="9D33A0"/>
    <a:srgbClr val="7E31E3"/>
    <a:srgbClr val="7E317B"/>
    <a:srgbClr val="33CCFF"/>
    <a:srgbClr val="FF00FF"/>
    <a:srgbClr val="FF99C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435" autoAdjust="0"/>
  </p:normalViewPr>
  <p:slideViewPr>
    <p:cSldViewPr>
      <p:cViewPr>
        <p:scale>
          <a:sx n="30" d="100"/>
          <a:sy n="30" d="100"/>
        </p:scale>
        <p:origin x="2890" y="10"/>
      </p:cViewPr>
      <p:guideLst>
        <p:guide orient="horz" pos="6735"/>
        <p:guide pos="47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0CC92E-2472-4A8B-B0DF-D9C580545890}"/>
              </a:ext>
            </a:extLst>
          </p:cNvPr>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defTabSz="2085057" eaLnBrk="1" hangingPunct="1">
              <a:defRPr sz="1200">
                <a:latin typeface="Arial" charset="0"/>
                <a:cs typeface="+mn-cs"/>
              </a:defRPr>
            </a:lvl1pPr>
          </a:lstStyle>
          <a:p>
            <a:pPr>
              <a:defRPr/>
            </a:pPr>
            <a:endParaRPr lang="en-GB"/>
          </a:p>
        </p:txBody>
      </p:sp>
      <p:sp>
        <p:nvSpPr>
          <p:cNvPr id="3" name="Date Placeholder 2">
            <a:extLst>
              <a:ext uri="{FF2B5EF4-FFF2-40B4-BE49-F238E27FC236}">
                <a16:creationId xmlns:a16="http://schemas.microsoft.com/office/drawing/2014/main" id="{F3143192-15A6-4ECA-8485-9B750AC04D99}"/>
              </a:ext>
            </a:extLst>
          </p:cNvPr>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defTabSz="2085057" eaLnBrk="1" hangingPunct="1">
              <a:defRPr sz="1200">
                <a:latin typeface="Arial" charset="0"/>
                <a:cs typeface="+mn-cs"/>
              </a:defRPr>
            </a:lvl1pPr>
          </a:lstStyle>
          <a:p>
            <a:pPr>
              <a:defRPr/>
            </a:pPr>
            <a:fld id="{2504B857-5261-4EFC-8412-4F73F3795501}" type="datetimeFigureOut">
              <a:rPr lang="en-GB"/>
              <a:pPr>
                <a:defRPr/>
              </a:pPr>
              <a:t>21/04/2018</a:t>
            </a:fld>
            <a:endParaRPr lang="en-GB"/>
          </a:p>
        </p:txBody>
      </p:sp>
      <p:sp>
        <p:nvSpPr>
          <p:cNvPr id="4" name="Footer Placeholder 3">
            <a:extLst>
              <a:ext uri="{FF2B5EF4-FFF2-40B4-BE49-F238E27FC236}">
                <a16:creationId xmlns:a16="http://schemas.microsoft.com/office/drawing/2014/main" id="{B248EB07-BC28-44D4-9914-4B6E2000B49C}"/>
              </a:ext>
            </a:extLst>
          </p:cNvPr>
          <p:cNvSpPr>
            <a:spLocks noGrp="1"/>
          </p:cNvSpPr>
          <p:nvPr>
            <p:ph type="ftr" sz="quarter" idx="2"/>
          </p:nvPr>
        </p:nvSpPr>
        <p:spPr>
          <a:xfrm>
            <a:off x="0" y="9429750"/>
            <a:ext cx="2946400" cy="496888"/>
          </a:xfrm>
          <a:prstGeom prst="rect">
            <a:avLst/>
          </a:prstGeom>
        </p:spPr>
        <p:txBody>
          <a:bodyPr vert="horz" wrap="square" lIns="91440" tIns="45720" rIns="91440" bIns="45720" numCol="1" anchor="b" anchorCtr="0" compatLnSpc="1">
            <a:prstTxWarp prst="textNoShape">
              <a:avLst/>
            </a:prstTxWarp>
          </a:bodyPr>
          <a:lstStyle>
            <a:lvl1pPr defTabSz="2085057" eaLnBrk="1" hangingPunct="1">
              <a:defRPr sz="1200">
                <a:latin typeface="Arial" charset="0"/>
                <a:cs typeface="+mn-cs"/>
              </a:defRPr>
            </a:lvl1pPr>
          </a:lstStyle>
          <a:p>
            <a:pPr>
              <a:defRPr/>
            </a:pPr>
            <a:endParaRPr lang="en-GB"/>
          </a:p>
        </p:txBody>
      </p:sp>
      <p:sp>
        <p:nvSpPr>
          <p:cNvPr id="5" name="Slide Number Placeholder 4">
            <a:extLst>
              <a:ext uri="{FF2B5EF4-FFF2-40B4-BE49-F238E27FC236}">
                <a16:creationId xmlns:a16="http://schemas.microsoft.com/office/drawing/2014/main" id="{D9F30C5F-ADF1-4C7D-9A1B-5B3542F31E29}"/>
              </a:ext>
            </a:extLst>
          </p:cNvPr>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defTabSz="2085057" eaLnBrk="1" hangingPunct="1">
              <a:defRPr sz="1200"/>
            </a:lvl1pPr>
          </a:lstStyle>
          <a:p>
            <a:pPr>
              <a:defRPr/>
            </a:pPr>
            <a:fld id="{92559102-0DB8-47FC-9A95-242A580C617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78D3B7E-D7E2-4C1C-A8B1-658EC8AE694C}"/>
              </a:ext>
            </a:extLst>
          </p:cNvPr>
          <p:cNvSpPr>
            <a:spLocks noGrp="1"/>
          </p:cNvSpPr>
          <p:nvPr>
            <p:ph type="dt" sz="half" idx="10"/>
          </p:nvPr>
        </p:nvSpPr>
        <p:spPr/>
        <p:txBody>
          <a:bodyPr/>
          <a:lstStyle>
            <a:lvl1pPr>
              <a:defRPr/>
            </a:lvl1pPr>
          </a:lstStyle>
          <a:p>
            <a:pPr>
              <a:defRPr/>
            </a:pPr>
            <a:fld id="{810BA43A-66A9-4373-9D4F-9E24941B861B}" type="datetimeFigureOut">
              <a:rPr lang="en-GB"/>
              <a:pPr>
                <a:defRPr/>
              </a:pPr>
              <a:t>21/04/2018</a:t>
            </a:fld>
            <a:endParaRPr lang="en-GB"/>
          </a:p>
        </p:txBody>
      </p:sp>
      <p:sp>
        <p:nvSpPr>
          <p:cNvPr id="5" name="Footer Placeholder 4">
            <a:extLst>
              <a:ext uri="{FF2B5EF4-FFF2-40B4-BE49-F238E27FC236}">
                <a16:creationId xmlns:a16="http://schemas.microsoft.com/office/drawing/2014/main" id="{5DD12D47-FF36-450C-83FB-8B053F4AF65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706FAEA-681F-48AD-A3EA-10D2EB4D4960}"/>
              </a:ext>
            </a:extLst>
          </p:cNvPr>
          <p:cNvSpPr>
            <a:spLocks noGrp="1"/>
          </p:cNvSpPr>
          <p:nvPr>
            <p:ph type="sldNum" sz="quarter" idx="12"/>
          </p:nvPr>
        </p:nvSpPr>
        <p:spPr/>
        <p:txBody>
          <a:bodyPr/>
          <a:lstStyle>
            <a:lvl1pPr>
              <a:defRPr/>
            </a:lvl1pPr>
          </a:lstStyle>
          <a:p>
            <a:pPr>
              <a:defRPr/>
            </a:pPr>
            <a:fld id="{DF2E4DD2-3146-4059-BF44-50D8709A3F97}" type="slidenum">
              <a:rPr lang="en-GB" altLang="en-US"/>
              <a:pPr>
                <a:defRPr/>
              </a:pPr>
              <a:t>‹#›</a:t>
            </a:fld>
            <a:endParaRPr lang="en-GB" altLang="en-US"/>
          </a:p>
        </p:txBody>
      </p:sp>
    </p:spTree>
    <p:extLst>
      <p:ext uri="{BB962C8B-B14F-4D97-AF65-F5344CB8AC3E}">
        <p14:creationId xmlns:p14="http://schemas.microsoft.com/office/powerpoint/2010/main" val="176717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2290-3D0D-4E3C-8D13-5197292406A0}"/>
              </a:ext>
            </a:extLst>
          </p:cNvPr>
          <p:cNvSpPr>
            <a:spLocks noGrp="1"/>
          </p:cNvSpPr>
          <p:nvPr>
            <p:ph type="dt" sz="half" idx="10"/>
          </p:nvPr>
        </p:nvSpPr>
        <p:spPr/>
        <p:txBody>
          <a:bodyPr/>
          <a:lstStyle>
            <a:lvl1pPr>
              <a:defRPr/>
            </a:lvl1pPr>
          </a:lstStyle>
          <a:p>
            <a:pPr>
              <a:defRPr/>
            </a:pPr>
            <a:fld id="{A0A233B6-9299-4EA8-907E-94A46EDB69AA}" type="datetimeFigureOut">
              <a:rPr lang="en-GB"/>
              <a:pPr>
                <a:defRPr/>
              </a:pPr>
              <a:t>21/04/2018</a:t>
            </a:fld>
            <a:endParaRPr lang="en-GB"/>
          </a:p>
        </p:txBody>
      </p:sp>
      <p:sp>
        <p:nvSpPr>
          <p:cNvPr id="5" name="Footer Placeholder 4">
            <a:extLst>
              <a:ext uri="{FF2B5EF4-FFF2-40B4-BE49-F238E27FC236}">
                <a16:creationId xmlns:a16="http://schemas.microsoft.com/office/drawing/2014/main" id="{1D84C9C6-3CA7-4CED-B98A-8AE49486E95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6095965-5580-4B93-B7C2-00A0278AB847}"/>
              </a:ext>
            </a:extLst>
          </p:cNvPr>
          <p:cNvSpPr>
            <a:spLocks noGrp="1"/>
          </p:cNvSpPr>
          <p:nvPr>
            <p:ph type="sldNum" sz="quarter" idx="12"/>
          </p:nvPr>
        </p:nvSpPr>
        <p:spPr/>
        <p:txBody>
          <a:bodyPr/>
          <a:lstStyle>
            <a:lvl1pPr>
              <a:defRPr/>
            </a:lvl1pPr>
          </a:lstStyle>
          <a:p>
            <a:pPr>
              <a:defRPr/>
            </a:pPr>
            <a:fld id="{29EF739D-20D2-4C67-A279-19C24A2AE931}" type="slidenum">
              <a:rPr lang="en-GB" altLang="en-US"/>
              <a:pPr>
                <a:defRPr/>
              </a:pPr>
              <a:t>‹#›</a:t>
            </a:fld>
            <a:endParaRPr lang="en-GB" altLang="en-US"/>
          </a:p>
        </p:txBody>
      </p:sp>
    </p:spTree>
    <p:extLst>
      <p:ext uri="{BB962C8B-B14F-4D97-AF65-F5344CB8AC3E}">
        <p14:creationId xmlns:p14="http://schemas.microsoft.com/office/powerpoint/2010/main" val="146176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B72641B-22E9-4031-A363-C3450B0EF2B4}"/>
              </a:ext>
            </a:extLst>
          </p:cNvPr>
          <p:cNvSpPr>
            <a:spLocks noGrp="1"/>
          </p:cNvSpPr>
          <p:nvPr>
            <p:ph type="dt" sz="half" idx="10"/>
          </p:nvPr>
        </p:nvSpPr>
        <p:spPr/>
        <p:txBody>
          <a:bodyPr/>
          <a:lstStyle>
            <a:lvl1pPr>
              <a:defRPr/>
            </a:lvl1pPr>
          </a:lstStyle>
          <a:p>
            <a:pPr>
              <a:defRPr/>
            </a:pPr>
            <a:fld id="{22FFCE7E-AA0B-4DE7-8338-74B18583DE9A}" type="datetimeFigureOut">
              <a:rPr lang="en-GB"/>
              <a:pPr>
                <a:defRPr/>
              </a:pPr>
              <a:t>21/04/2018</a:t>
            </a:fld>
            <a:endParaRPr lang="en-GB"/>
          </a:p>
        </p:txBody>
      </p:sp>
      <p:sp>
        <p:nvSpPr>
          <p:cNvPr id="5" name="Footer Placeholder 4">
            <a:extLst>
              <a:ext uri="{FF2B5EF4-FFF2-40B4-BE49-F238E27FC236}">
                <a16:creationId xmlns:a16="http://schemas.microsoft.com/office/drawing/2014/main" id="{5D83BCE5-D5F5-4A4A-B366-06B92646BD3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299EB91-97F0-4EA5-9E8D-D4C5A960EEF5}"/>
              </a:ext>
            </a:extLst>
          </p:cNvPr>
          <p:cNvSpPr>
            <a:spLocks noGrp="1"/>
          </p:cNvSpPr>
          <p:nvPr>
            <p:ph type="sldNum" sz="quarter" idx="12"/>
          </p:nvPr>
        </p:nvSpPr>
        <p:spPr/>
        <p:txBody>
          <a:bodyPr/>
          <a:lstStyle>
            <a:lvl1pPr>
              <a:defRPr/>
            </a:lvl1pPr>
          </a:lstStyle>
          <a:p>
            <a:pPr>
              <a:defRPr/>
            </a:pPr>
            <a:fld id="{1B7C7F16-BD20-42ED-BE48-EBA3DF6BECFF}" type="slidenum">
              <a:rPr lang="en-GB" altLang="en-US"/>
              <a:pPr>
                <a:defRPr/>
              </a:pPr>
              <a:t>‹#›</a:t>
            </a:fld>
            <a:endParaRPr lang="en-GB" altLang="en-US"/>
          </a:p>
        </p:txBody>
      </p:sp>
    </p:spTree>
    <p:extLst>
      <p:ext uri="{BB962C8B-B14F-4D97-AF65-F5344CB8AC3E}">
        <p14:creationId xmlns:p14="http://schemas.microsoft.com/office/powerpoint/2010/main" val="387925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3FCA3-94F8-459D-974D-8E8B55F1BC37}"/>
              </a:ext>
            </a:extLst>
          </p:cNvPr>
          <p:cNvSpPr>
            <a:spLocks noGrp="1"/>
          </p:cNvSpPr>
          <p:nvPr>
            <p:ph type="dt" sz="half" idx="10"/>
          </p:nvPr>
        </p:nvSpPr>
        <p:spPr/>
        <p:txBody>
          <a:bodyPr/>
          <a:lstStyle>
            <a:lvl1pPr>
              <a:defRPr/>
            </a:lvl1pPr>
          </a:lstStyle>
          <a:p>
            <a:pPr>
              <a:defRPr/>
            </a:pPr>
            <a:fld id="{4D321413-2789-49D5-AE80-4AA57CB76BB5}" type="datetimeFigureOut">
              <a:rPr lang="en-GB"/>
              <a:pPr>
                <a:defRPr/>
              </a:pPr>
              <a:t>21/04/2018</a:t>
            </a:fld>
            <a:endParaRPr lang="en-GB"/>
          </a:p>
        </p:txBody>
      </p:sp>
      <p:sp>
        <p:nvSpPr>
          <p:cNvPr id="5" name="Footer Placeholder 4">
            <a:extLst>
              <a:ext uri="{FF2B5EF4-FFF2-40B4-BE49-F238E27FC236}">
                <a16:creationId xmlns:a16="http://schemas.microsoft.com/office/drawing/2014/main" id="{9879A06A-6E7D-4944-A7F8-4C9403936E4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D57D663-2ED1-49AD-B1A0-BE4A0CC35557}"/>
              </a:ext>
            </a:extLst>
          </p:cNvPr>
          <p:cNvSpPr>
            <a:spLocks noGrp="1"/>
          </p:cNvSpPr>
          <p:nvPr>
            <p:ph type="sldNum" sz="quarter" idx="12"/>
          </p:nvPr>
        </p:nvSpPr>
        <p:spPr/>
        <p:txBody>
          <a:bodyPr/>
          <a:lstStyle>
            <a:lvl1pPr>
              <a:defRPr/>
            </a:lvl1pPr>
          </a:lstStyle>
          <a:p>
            <a:pPr>
              <a:defRPr/>
            </a:pPr>
            <a:fld id="{8867D05E-10CE-4A23-9DFF-A0EE9010FBB1}" type="slidenum">
              <a:rPr lang="en-GB" altLang="en-US"/>
              <a:pPr>
                <a:defRPr/>
              </a:pPr>
              <a:t>‹#›</a:t>
            </a:fld>
            <a:endParaRPr lang="en-GB" altLang="en-US"/>
          </a:p>
        </p:txBody>
      </p:sp>
    </p:spTree>
    <p:extLst>
      <p:ext uri="{BB962C8B-B14F-4D97-AF65-F5344CB8AC3E}">
        <p14:creationId xmlns:p14="http://schemas.microsoft.com/office/powerpoint/2010/main" val="236058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A5611-26BB-4CF5-AF33-CBEE8E8256EB}"/>
              </a:ext>
            </a:extLst>
          </p:cNvPr>
          <p:cNvSpPr>
            <a:spLocks noGrp="1"/>
          </p:cNvSpPr>
          <p:nvPr>
            <p:ph type="dt" sz="half" idx="10"/>
          </p:nvPr>
        </p:nvSpPr>
        <p:spPr/>
        <p:txBody>
          <a:bodyPr/>
          <a:lstStyle>
            <a:lvl1pPr>
              <a:defRPr/>
            </a:lvl1pPr>
          </a:lstStyle>
          <a:p>
            <a:pPr>
              <a:defRPr/>
            </a:pPr>
            <a:fld id="{5772ED92-E84F-4329-8739-E58BABD05C66}" type="datetimeFigureOut">
              <a:rPr lang="en-GB"/>
              <a:pPr>
                <a:defRPr/>
              </a:pPr>
              <a:t>21/04/2018</a:t>
            </a:fld>
            <a:endParaRPr lang="en-GB"/>
          </a:p>
        </p:txBody>
      </p:sp>
      <p:sp>
        <p:nvSpPr>
          <p:cNvPr id="5" name="Footer Placeholder 4">
            <a:extLst>
              <a:ext uri="{FF2B5EF4-FFF2-40B4-BE49-F238E27FC236}">
                <a16:creationId xmlns:a16="http://schemas.microsoft.com/office/drawing/2014/main" id="{FC74EE76-B538-4C73-99A6-D1F90E826AA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6647E7-2D91-4158-9FF6-3DD19E11E1DB}"/>
              </a:ext>
            </a:extLst>
          </p:cNvPr>
          <p:cNvSpPr>
            <a:spLocks noGrp="1"/>
          </p:cNvSpPr>
          <p:nvPr>
            <p:ph type="sldNum" sz="quarter" idx="12"/>
          </p:nvPr>
        </p:nvSpPr>
        <p:spPr/>
        <p:txBody>
          <a:bodyPr/>
          <a:lstStyle>
            <a:lvl1pPr>
              <a:defRPr/>
            </a:lvl1pPr>
          </a:lstStyle>
          <a:p>
            <a:pPr>
              <a:defRPr/>
            </a:pPr>
            <a:fld id="{479AC152-31F5-41EC-A96E-8C97BE65504F}" type="slidenum">
              <a:rPr lang="en-GB" altLang="en-US"/>
              <a:pPr>
                <a:defRPr/>
              </a:pPr>
              <a:t>‹#›</a:t>
            </a:fld>
            <a:endParaRPr lang="en-GB" altLang="en-US"/>
          </a:p>
        </p:txBody>
      </p:sp>
    </p:spTree>
    <p:extLst>
      <p:ext uri="{BB962C8B-B14F-4D97-AF65-F5344CB8AC3E}">
        <p14:creationId xmlns:p14="http://schemas.microsoft.com/office/powerpoint/2010/main" val="208173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1B76DA2-50E2-4980-9209-2A541BFDA3BE}"/>
              </a:ext>
            </a:extLst>
          </p:cNvPr>
          <p:cNvSpPr>
            <a:spLocks noGrp="1"/>
          </p:cNvSpPr>
          <p:nvPr>
            <p:ph type="dt" sz="half" idx="10"/>
          </p:nvPr>
        </p:nvSpPr>
        <p:spPr/>
        <p:txBody>
          <a:bodyPr/>
          <a:lstStyle>
            <a:lvl1pPr>
              <a:defRPr/>
            </a:lvl1pPr>
          </a:lstStyle>
          <a:p>
            <a:pPr>
              <a:defRPr/>
            </a:pPr>
            <a:fld id="{DF6244EE-5FD0-4F31-AB7F-46590AF89DAF}" type="datetimeFigureOut">
              <a:rPr lang="en-GB"/>
              <a:pPr>
                <a:defRPr/>
              </a:pPr>
              <a:t>21/04/2018</a:t>
            </a:fld>
            <a:endParaRPr lang="en-GB"/>
          </a:p>
        </p:txBody>
      </p:sp>
      <p:sp>
        <p:nvSpPr>
          <p:cNvPr id="6" name="Footer Placeholder 4">
            <a:extLst>
              <a:ext uri="{FF2B5EF4-FFF2-40B4-BE49-F238E27FC236}">
                <a16:creationId xmlns:a16="http://schemas.microsoft.com/office/drawing/2014/main" id="{D8714BD6-D19D-46F5-AA82-2D0265EE3FC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D7BF71F-C72F-4103-BFA8-AC82F0D4B382}"/>
              </a:ext>
            </a:extLst>
          </p:cNvPr>
          <p:cNvSpPr>
            <a:spLocks noGrp="1"/>
          </p:cNvSpPr>
          <p:nvPr>
            <p:ph type="sldNum" sz="quarter" idx="12"/>
          </p:nvPr>
        </p:nvSpPr>
        <p:spPr/>
        <p:txBody>
          <a:bodyPr/>
          <a:lstStyle>
            <a:lvl1pPr>
              <a:defRPr/>
            </a:lvl1pPr>
          </a:lstStyle>
          <a:p>
            <a:pPr>
              <a:defRPr/>
            </a:pPr>
            <a:fld id="{5DF5CCCC-2519-4ADC-B8B3-A0D54F614E71}" type="slidenum">
              <a:rPr lang="en-GB" altLang="en-US"/>
              <a:pPr>
                <a:defRPr/>
              </a:pPr>
              <a:t>‹#›</a:t>
            </a:fld>
            <a:endParaRPr lang="en-GB" altLang="en-US"/>
          </a:p>
        </p:txBody>
      </p:sp>
    </p:spTree>
    <p:extLst>
      <p:ext uri="{BB962C8B-B14F-4D97-AF65-F5344CB8AC3E}">
        <p14:creationId xmlns:p14="http://schemas.microsoft.com/office/powerpoint/2010/main" val="408587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44FB8DA-186C-4CB4-924E-DB667F7B62C1}"/>
              </a:ext>
            </a:extLst>
          </p:cNvPr>
          <p:cNvSpPr>
            <a:spLocks noGrp="1"/>
          </p:cNvSpPr>
          <p:nvPr>
            <p:ph type="dt" sz="half" idx="10"/>
          </p:nvPr>
        </p:nvSpPr>
        <p:spPr/>
        <p:txBody>
          <a:bodyPr/>
          <a:lstStyle>
            <a:lvl1pPr>
              <a:defRPr/>
            </a:lvl1pPr>
          </a:lstStyle>
          <a:p>
            <a:pPr>
              <a:defRPr/>
            </a:pPr>
            <a:fld id="{43002585-50A3-4B25-80CE-50E64F0C7B22}" type="datetimeFigureOut">
              <a:rPr lang="en-GB"/>
              <a:pPr>
                <a:defRPr/>
              </a:pPr>
              <a:t>21/04/2018</a:t>
            </a:fld>
            <a:endParaRPr lang="en-GB"/>
          </a:p>
        </p:txBody>
      </p:sp>
      <p:sp>
        <p:nvSpPr>
          <p:cNvPr id="8" name="Footer Placeholder 4">
            <a:extLst>
              <a:ext uri="{FF2B5EF4-FFF2-40B4-BE49-F238E27FC236}">
                <a16:creationId xmlns:a16="http://schemas.microsoft.com/office/drawing/2014/main" id="{DF4A6DBC-3719-49AB-BF9B-FBBEFE71F8E1}"/>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8E7FC587-FA8D-4843-8669-798BAEF3B352}"/>
              </a:ext>
            </a:extLst>
          </p:cNvPr>
          <p:cNvSpPr>
            <a:spLocks noGrp="1"/>
          </p:cNvSpPr>
          <p:nvPr>
            <p:ph type="sldNum" sz="quarter" idx="12"/>
          </p:nvPr>
        </p:nvSpPr>
        <p:spPr/>
        <p:txBody>
          <a:bodyPr/>
          <a:lstStyle>
            <a:lvl1pPr>
              <a:defRPr/>
            </a:lvl1pPr>
          </a:lstStyle>
          <a:p>
            <a:pPr>
              <a:defRPr/>
            </a:pPr>
            <a:fld id="{8BE6EBA9-A31E-4ECD-A991-AAD7231556F0}" type="slidenum">
              <a:rPr lang="en-GB" altLang="en-US"/>
              <a:pPr>
                <a:defRPr/>
              </a:pPr>
              <a:t>‹#›</a:t>
            </a:fld>
            <a:endParaRPr lang="en-GB" altLang="en-US"/>
          </a:p>
        </p:txBody>
      </p:sp>
    </p:spTree>
    <p:extLst>
      <p:ext uri="{BB962C8B-B14F-4D97-AF65-F5344CB8AC3E}">
        <p14:creationId xmlns:p14="http://schemas.microsoft.com/office/powerpoint/2010/main" val="389663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5921371-8108-4A48-8267-9645AF621212}"/>
              </a:ext>
            </a:extLst>
          </p:cNvPr>
          <p:cNvSpPr>
            <a:spLocks noGrp="1"/>
          </p:cNvSpPr>
          <p:nvPr>
            <p:ph type="dt" sz="half" idx="10"/>
          </p:nvPr>
        </p:nvSpPr>
        <p:spPr/>
        <p:txBody>
          <a:bodyPr/>
          <a:lstStyle>
            <a:lvl1pPr>
              <a:defRPr/>
            </a:lvl1pPr>
          </a:lstStyle>
          <a:p>
            <a:pPr>
              <a:defRPr/>
            </a:pPr>
            <a:fld id="{58A97436-8D74-4C55-AE54-EC95FF1A9D43}" type="datetimeFigureOut">
              <a:rPr lang="en-GB"/>
              <a:pPr>
                <a:defRPr/>
              </a:pPr>
              <a:t>21/04/2018</a:t>
            </a:fld>
            <a:endParaRPr lang="en-GB"/>
          </a:p>
        </p:txBody>
      </p:sp>
      <p:sp>
        <p:nvSpPr>
          <p:cNvPr id="4" name="Footer Placeholder 4">
            <a:extLst>
              <a:ext uri="{FF2B5EF4-FFF2-40B4-BE49-F238E27FC236}">
                <a16:creationId xmlns:a16="http://schemas.microsoft.com/office/drawing/2014/main" id="{67FAD17F-0B18-482B-ACE1-867D98DE18B7}"/>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C275BE6C-58C2-408B-A7FE-C29B4D51DE25}"/>
              </a:ext>
            </a:extLst>
          </p:cNvPr>
          <p:cNvSpPr>
            <a:spLocks noGrp="1"/>
          </p:cNvSpPr>
          <p:nvPr>
            <p:ph type="sldNum" sz="quarter" idx="12"/>
          </p:nvPr>
        </p:nvSpPr>
        <p:spPr/>
        <p:txBody>
          <a:bodyPr/>
          <a:lstStyle>
            <a:lvl1pPr>
              <a:defRPr/>
            </a:lvl1pPr>
          </a:lstStyle>
          <a:p>
            <a:pPr>
              <a:defRPr/>
            </a:pPr>
            <a:fld id="{0A84702F-70A5-436F-93D2-C2671D6D6EEF}" type="slidenum">
              <a:rPr lang="en-GB" altLang="en-US"/>
              <a:pPr>
                <a:defRPr/>
              </a:pPr>
              <a:t>‹#›</a:t>
            </a:fld>
            <a:endParaRPr lang="en-GB" altLang="en-US"/>
          </a:p>
        </p:txBody>
      </p:sp>
    </p:spTree>
    <p:extLst>
      <p:ext uri="{BB962C8B-B14F-4D97-AF65-F5344CB8AC3E}">
        <p14:creationId xmlns:p14="http://schemas.microsoft.com/office/powerpoint/2010/main" val="10144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60633D5-E877-47BE-B356-C11D2E011638}"/>
              </a:ext>
            </a:extLst>
          </p:cNvPr>
          <p:cNvSpPr>
            <a:spLocks noGrp="1"/>
          </p:cNvSpPr>
          <p:nvPr>
            <p:ph type="dt" sz="half" idx="10"/>
          </p:nvPr>
        </p:nvSpPr>
        <p:spPr/>
        <p:txBody>
          <a:bodyPr/>
          <a:lstStyle>
            <a:lvl1pPr>
              <a:defRPr/>
            </a:lvl1pPr>
          </a:lstStyle>
          <a:p>
            <a:pPr>
              <a:defRPr/>
            </a:pPr>
            <a:fld id="{73DCCA6C-9605-4679-BC6B-444676DEBD20}" type="datetimeFigureOut">
              <a:rPr lang="en-GB"/>
              <a:pPr>
                <a:defRPr/>
              </a:pPr>
              <a:t>21/04/2018</a:t>
            </a:fld>
            <a:endParaRPr lang="en-GB"/>
          </a:p>
        </p:txBody>
      </p:sp>
      <p:sp>
        <p:nvSpPr>
          <p:cNvPr id="3" name="Footer Placeholder 4">
            <a:extLst>
              <a:ext uri="{FF2B5EF4-FFF2-40B4-BE49-F238E27FC236}">
                <a16:creationId xmlns:a16="http://schemas.microsoft.com/office/drawing/2014/main" id="{911B53C4-5BC4-4E2C-B1F9-D64E8E08FEFD}"/>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B9E8D0AB-3889-41F5-9AC7-25A7E4606104}"/>
              </a:ext>
            </a:extLst>
          </p:cNvPr>
          <p:cNvSpPr>
            <a:spLocks noGrp="1"/>
          </p:cNvSpPr>
          <p:nvPr>
            <p:ph type="sldNum" sz="quarter" idx="12"/>
          </p:nvPr>
        </p:nvSpPr>
        <p:spPr/>
        <p:txBody>
          <a:bodyPr/>
          <a:lstStyle>
            <a:lvl1pPr>
              <a:defRPr/>
            </a:lvl1pPr>
          </a:lstStyle>
          <a:p>
            <a:pPr>
              <a:defRPr/>
            </a:pPr>
            <a:fld id="{3BD9849D-05BF-4F4E-8DB2-310FAB66B748}" type="slidenum">
              <a:rPr lang="en-GB" altLang="en-US"/>
              <a:pPr>
                <a:defRPr/>
              </a:pPr>
              <a:t>‹#›</a:t>
            </a:fld>
            <a:endParaRPr lang="en-GB" altLang="en-US"/>
          </a:p>
        </p:txBody>
      </p:sp>
    </p:spTree>
    <p:extLst>
      <p:ext uri="{BB962C8B-B14F-4D97-AF65-F5344CB8AC3E}">
        <p14:creationId xmlns:p14="http://schemas.microsoft.com/office/powerpoint/2010/main" val="94602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3">
            <a:extLst>
              <a:ext uri="{FF2B5EF4-FFF2-40B4-BE49-F238E27FC236}">
                <a16:creationId xmlns:a16="http://schemas.microsoft.com/office/drawing/2014/main" id="{1DD0C5AD-4CEB-4694-9707-DA75356D91DF}"/>
              </a:ext>
            </a:extLst>
          </p:cNvPr>
          <p:cNvSpPr>
            <a:spLocks noGrp="1"/>
          </p:cNvSpPr>
          <p:nvPr>
            <p:ph type="dt" sz="half" idx="10"/>
          </p:nvPr>
        </p:nvSpPr>
        <p:spPr/>
        <p:txBody>
          <a:bodyPr/>
          <a:lstStyle>
            <a:lvl1pPr>
              <a:defRPr/>
            </a:lvl1pPr>
          </a:lstStyle>
          <a:p>
            <a:pPr>
              <a:defRPr/>
            </a:pPr>
            <a:fld id="{176BA7EE-75CF-45A8-8BEA-7D8277393BCC}" type="datetimeFigureOut">
              <a:rPr lang="en-GB"/>
              <a:pPr>
                <a:defRPr/>
              </a:pPr>
              <a:t>21/04/2018</a:t>
            </a:fld>
            <a:endParaRPr lang="en-GB"/>
          </a:p>
        </p:txBody>
      </p:sp>
      <p:sp>
        <p:nvSpPr>
          <p:cNvPr id="6" name="Footer Placeholder 4">
            <a:extLst>
              <a:ext uri="{FF2B5EF4-FFF2-40B4-BE49-F238E27FC236}">
                <a16:creationId xmlns:a16="http://schemas.microsoft.com/office/drawing/2014/main" id="{5830DD01-105E-40B9-9413-5516A0C35B4B}"/>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C844656-6B57-4304-910B-C09F3290DAAE}"/>
              </a:ext>
            </a:extLst>
          </p:cNvPr>
          <p:cNvSpPr>
            <a:spLocks noGrp="1"/>
          </p:cNvSpPr>
          <p:nvPr>
            <p:ph type="sldNum" sz="quarter" idx="12"/>
          </p:nvPr>
        </p:nvSpPr>
        <p:spPr/>
        <p:txBody>
          <a:bodyPr/>
          <a:lstStyle>
            <a:lvl1pPr>
              <a:defRPr/>
            </a:lvl1pPr>
          </a:lstStyle>
          <a:p>
            <a:pPr>
              <a:defRPr/>
            </a:pPr>
            <a:fld id="{513AD47B-D3BF-4473-B840-E2B3751CC70C}" type="slidenum">
              <a:rPr lang="en-GB" altLang="en-US"/>
              <a:pPr>
                <a:defRPr/>
              </a:pPr>
              <a:t>‹#›</a:t>
            </a:fld>
            <a:endParaRPr lang="en-GB" altLang="en-US"/>
          </a:p>
        </p:txBody>
      </p:sp>
    </p:spTree>
    <p:extLst>
      <p:ext uri="{BB962C8B-B14F-4D97-AF65-F5344CB8AC3E}">
        <p14:creationId xmlns:p14="http://schemas.microsoft.com/office/powerpoint/2010/main" val="50291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rtlCol="0">
            <a:normAutofit/>
          </a:bodyPr>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3">
            <a:extLst>
              <a:ext uri="{FF2B5EF4-FFF2-40B4-BE49-F238E27FC236}">
                <a16:creationId xmlns:a16="http://schemas.microsoft.com/office/drawing/2014/main" id="{F1A4F307-2D86-4CBC-B3DA-B479AE3023BE}"/>
              </a:ext>
            </a:extLst>
          </p:cNvPr>
          <p:cNvSpPr>
            <a:spLocks noGrp="1"/>
          </p:cNvSpPr>
          <p:nvPr>
            <p:ph type="dt" sz="half" idx="10"/>
          </p:nvPr>
        </p:nvSpPr>
        <p:spPr/>
        <p:txBody>
          <a:bodyPr/>
          <a:lstStyle>
            <a:lvl1pPr>
              <a:defRPr/>
            </a:lvl1pPr>
          </a:lstStyle>
          <a:p>
            <a:pPr>
              <a:defRPr/>
            </a:pPr>
            <a:fld id="{D8DBDC04-4E0E-4B89-B0CE-E092733F1165}" type="datetimeFigureOut">
              <a:rPr lang="en-GB"/>
              <a:pPr>
                <a:defRPr/>
              </a:pPr>
              <a:t>21/04/2018</a:t>
            </a:fld>
            <a:endParaRPr lang="en-GB"/>
          </a:p>
        </p:txBody>
      </p:sp>
      <p:sp>
        <p:nvSpPr>
          <p:cNvPr id="6" name="Footer Placeholder 4">
            <a:extLst>
              <a:ext uri="{FF2B5EF4-FFF2-40B4-BE49-F238E27FC236}">
                <a16:creationId xmlns:a16="http://schemas.microsoft.com/office/drawing/2014/main" id="{B0A69E8D-EFF3-43C8-B588-3BED6E888BE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4E562BC-4AFF-4ECD-9EC1-5076D0AD3CBA}"/>
              </a:ext>
            </a:extLst>
          </p:cNvPr>
          <p:cNvSpPr>
            <a:spLocks noGrp="1"/>
          </p:cNvSpPr>
          <p:nvPr>
            <p:ph type="sldNum" sz="quarter" idx="12"/>
          </p:nvPr>
        </p:nvSpPr>
        <p:spPr/>
        <p:txBody>
          <a:bodyPr/>
          <a:lstStyle>
            <a:lvl1pPr>
              <a:defRPr/>
            </a:lvl1pPr>
          </a:lstStyle>
          <a:p>
            <a:pPr>
              <a:defRPr/>
            </a:pPr>
            <a:fld id="{1EE190F1-04D3-4371-B27F-DACD7E9B3DC9}" type="slidenum">
              <a:rPr lang="en-GB" altLang="en-US"/>
              <a:pPr>
                <a:defRPr/>
              </a:pPr>
              <a:t>‹#›</a:t>
            </a:fld>
            <a:endParaRPr lang="en-GB" altLang="en-US"/>
          </a:p>
        </p:txBody>
      </p:sp>
    </p:spTree>
    <p:extLst>
      <p:ext uri="{BB962C8B-B14F-4D97-AF65-F5344CB8AC3E}">
        <p14:creationId xmlns:p14="http://schemas.microsoft.com/office/powerpoint/2010/main" val="81136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0027B-FB24-4745-A3BC-29D2D6BE2BBA}"/>
              </a:ext>
            </a:extLst>
          </p:cNvPr>
          <p:cNvSpPr>
            <a:spLocks noGrp="1"/>
          </p:cNvSpPr>
          <p:nvPr>
            <p:ph type="title"/>
          </p:nvPr>
        </p:nvSpPr>
        <p:spPr bwMode="auto">
          <a:xfrm>
            <a:off x="1039813" y="1138238"/>
            <a:ext cx="1303972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7C478CF-C0D7-43F5-BB2E-AC9C3CA15175}"/>
              </a:ext>
            </a:extLst>
          </p:cNvPr>
          <p:cNvSpPr>
            <a:spLocks noGrp="1"/>
          </p:cNvSpPr>
          <p:nvPr>
            <p:ph type="body" idx="1"/>
          </p:nvPr>
        </p:nvSpPr>
        <p:spPr bwMode="auto">
          <a:xfrm>
            <a:off x="1039813" y="5692775"/>
            <a:ext cx="13039725" cy="135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A08394C-5CB9-47B8-9C03-1BAD081A5B76}"/>
              </a:ext>
            </a:extLst>
          </p:cNvPr>
          <p:cNvSpPr>
            <a:spLocks noGrp="1"/>
          </p:cNvSpPr>
          <p:nvPr>
            <p:ph type="dt" sz="half" idx="2"/>
          </p:nvPr>
        </p:nvSpPr>
        <p:spPr>
          <a:xfrm>
            <a:off x="1039813" y="19819938"/>
            <a:ext cx="3402012" cy="1138237"/>
          </a:xfrm>
          <a:prstGeom prst="rect">
            <a:avLst/>
          </a:prstGeom>
        </p:spPr>
        <p:txBody>
          <a:bodyPr vert="horz" lIns="91440" tIns="45720" rIns="91440" bIns="45720" rtlCol="0" anchor="ctr"/>
          <a:lstStyle>
            <a:lvl1pPr algn="l" defTabSz="2085057" eaLnBrk="1" hangingPunct="1">
              <a:defRPr sz="1984">
                <a:solidFill>
                  <a:schemeClr val="tx1">
                    <a:tint val="75000"/>
                  </a:schemeClr>
                </a:solidFill>
              </a:defRPr>
            </a:lvl1pPr>
          </a:lstStyle>
          <a:p>
            <a:pPr>
              <a:defRPr/>
            </a:pPr>
            <a:fld id="{40E4055E-4722-435B-9B80-AC6978413C62}" type="datetimeFigureOut">
              <a:rPr lang="en-GB"/>
              <a:pPr>
                <a:defRPr/>
              </a:pPr>
              <a:t>21/04/2018</a:t>
            </a:fld>
            <a:endParaRPr lang="en-GB"/>
          </a:p>
        </p:txBody>
      </p:sp>
      <p:sp>
        <p:nvSpPr>
          <p:cNvPr id="5" name="Footer Placeholder 4">
            <a:extLst>
              <a:ext uri="{FF2B5EF4-FFF2-40B4-BE49-F238E27FC236}">
                <a16:creationId xmlns:a16="http://schemas.microsoft.com/office/drawing/2014/main" id="{9F68BF52-5280-40B4-8100-0E3695628BBB}"/>
              </a:ext>
            </a:extLst>
          </p:cNvPr>
          <p:cNvSpPr>
            <a:spLocks noGrp="1"/>
          </p:cNvSpPr>
          <p:nvPr>
            <p:ph type="ftr" sz="quarter" idx="3"/>
          </p:nvPr>
        </p:nvSpPr>
        <p:spPr>
          <a:xfrm>
            <a:off x="5008563" y="19819938"/>
            <a:ext cx="5102225" cy="1138237"/>
          </a:xfrm>
          <a:prstGeom prst="rect">
            <a:avLst/>
          </a:prstGeom>
        </p:spPr>
        <p:txBody>
          <a:bodyPr vert="horz" lIns="91440" tIns="45720" rIns="91440" bIns="45720" rtlCol="0" anchor="ctr"/>
          <a:lstStyle>
            <a:lvl1pPr algn="ctr" defTabSz="2085057" eaLnBrk="1" hangingPunct="1">
              <a:defRPr sz="1984">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1BB5874B-1A8A-459E-ACE8-CB20BF772A91}"/>
              </a:ext>
            </a:extLst>
          </p:cNvPr>
          <p:cNvSpPr>
            <a:spLocks noGrp="1"/>
          </p:cNvSpPr>
          <p:nvPr>
            <p:ph type="sldNum" sz="quarter" idx="4"/>
          </p:nvPr>
        </p:nvSpPr>
        <p:spPr>
          <a:xfrm>
            <a:off x="10677525" y="19819938"/>
            <a:ext cx="3402013" cy="1138237"/>
          </a:xfrm>
          <a:prstGeom prst="rect">
            <a:avLst/>
          </a:prstGeom>
        </p:spPr>
        <p:txBody>
          <a:bodyPr vert="horz" lIns="91440" tIns="45720" rIns="91440" bIns="45720" rtlCol="0" anchor="ctr"/>
          <a:lstStyle>
            <a:lvl1pPr algn="r" defTabSz="2085057" eaLnBrk="1" hangingPunct="1">
              <a:defRPr sz="1984">
                <a:solidFill>
                  <a:schemeClr val="tx1">
                    <a:tint val="75000"/>
                  </a:schemeClr>
                </a:solidFill>
              </a:defRPr>
            </a:lvl1pPr>
          </a:lstStyle>
          <a:p>
            <a:pPr>
              <a:defRPr/>
            </a:pPr>
            <a:fld id="{D6236261-6FE8-456A-A79C-3C57C7C6111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1511300" rtl="0" eaLnBrk="0" fontAlgn="base" hangingPunct="0">
        <a:lnSpc>
          <a:spcPct val="90000"/>
        </a:lnSpc>
        <a:spcBef>
          <a:spcPct val="0"/>
        </a:spcBef>
        <a:spcAft>
          <a:spcPct val="0"/>
        </a:spcAft>
        <a:defRPr sz="7200" kern="1200">
          <a:solidFill>
            <a:schemeClr val="tx1"/>
          </a:solidFill>
          <a:latin typeface="+mj-lt"/>
          <a:ea typeface="+mj-ea"/>
          <a:cs typeface="+mj-cs"/>
        </a:defRPr>
      </a:lvl1pPr>
      <a:lvl2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2pPr>
      <a:lvl3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3pPr>
      <a:lvl4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4pPr>
      <a:lvl5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5pPr>
      <a:lvl6pPr marL="457200" algn="l" defTabSz="1511300" rtl="0" fontAlgn="base">
        <a:lnSpc>
          <a:spcPct val="90000"/>
        </a:lnSpc>
        <a:spcBef>
          <a:spcPct val="0"/>
        </a:spcBef>
        <a:spcAft>
          <a:spcPct val="0"/>
        </a:spcAft>
        <a:defRPr sz="7200">
          <a:solidFill>
            <a:schemeClr val="tx1"/>
          </a:solidFill>
          <a:latin typeface="Calibri Light" panose="020F0302020204030204" pitchFamily="34" charset="0"/>
        </a:defRPr>
      </a:lvl6pPr>
      <a:lvl7pPr marL="914400" algn="l" defTabSz="1511300" rtl="0" fontAlgn="base">
        <a:lnSpc>
          <a:spcPct val="90000"/>
        </a:lnSpc>
        <a:spcBef>
          <a:spcPct val="0"/>
        </a:spcBef>
        <a:spcAft>
          <a:spcPct val="0"/>
        </a:spcAft>
        <a:defRPr sz="7200">
          <a:solidFill>
            <a:schemeClr val="tx1"/>
          </a:solidFill>
          <a:latin typeface="Calibri Light" panose="020F0302020204030204" pitchFamily="34" charset="0"/>
        </a:defRPr>
      </a:lvl7pPr>
      <a:lvl8pPr marL="1371600" algn="l" defTabSz="1511300" rtl="0" fontAlgn="base">
        <a:lnSpc>
          <a:spcPct val="90000"/>
        </a:lnSpc>
        <a:spcBef>
          <a:spcPct val="0"/>
        </a:spcBef>
        <a:spcAft>
          <a:spcPct val="0"/>
        </a:spcAft>
        <a:defRPr sz="7200">
          <a:solidFill>
            <a:schemeClr val="tx1"/>
          </a:solidFill>
          <a:latin typeface="Calibri Light" panose="020F0302020204030204" pitchFamily="34" charset="0"/>
        </a:defRPr>
      </a:lvl8pPr>
      <a:lvl9pPr marL="1828800" algn="l" defTabSz="1511300" rtl="0" fontAlgn="base">
        <a:lnSpc>
          <a:spcPct val="90000"/>
        </a:lnSpc>
        <a:spcBef>
          <a:spcPct val="0"/>
        </a:spcBef>
        <a:spcAft>
          <a:spcPct val="0"/>
        </a:spcAft>
        <a:defRPr sz="7200">
          <a:solidFill>
            <a:schemeClr val="tx1"/>
          </a:solidFill>
          <a:latin typeface="Calibri Light" panose="020F0302020204030204" pitchFamily="34" charset="0"/>
        </a:defRPr>
      </a:lvl9pPr>
    </p:titleStyle>
    <p:bodyStyle>
      <a:lvl1pPr marL="377825" indent="-377825" algn="l" defTabSz="1511300" rtl="0" eaLnBrk="0" fontAlgn="base" hangingPunct="0">
        <a:lnSpc>
          <a:spcPct val="90000"/>
        </a:lnSpc>
        <a:spcBef>
          <a:spcPts val="1650"/>
        </a:spcBef>
        <a:spcAft>
          <a:spcPct val="0"/>
        </a:spcAft>
        <a:buFont typeface="Arial" panose="020B0604020202020204" pitchFamily="34" charset="0"/>
        <a:buChar char="•"/>
        <a:defRPr sz="4600" kern="1200">
          <a:solidFill>
            <a:schemeClr val="tx1"/>
          </a:solidFill>
          <a:latin typeface="+mn-lt"/>
          <a:ea typeface="+mn-ea"/>
          <a:cs typeface="+mn-cs"/>
        </a:defRPr>
      </a:lvl1pPr>
      <a:lvl2pPr marL="1133475" indent="-377825" algn="l" defTabSz="1511300" rtl="0" eaLnBrk="0" fontAlgn="base" hangingPunct="0">
        <a:lnSpc>
          <a:spcPct val="90000"/>
        </a:lnSpc>
        <a:spcBef>
          <a:spcPts val="825"/>
        </a:spcBef>
        <a:spcAft>
          <a:spcPct val="0"/>
        </a:spcAft>
        <a:buFont typeface="Arial" panose="020B0604020202020204" pitchFamily="34" charset="0"/>
        <a:buChar char="•"/>
        <a:defRPr sz="3900" kern="1200">
          <a:solidFill>
            <a:schemeClr val="tx1"/>
          </a:solidFill>
          <a:latin typeface="+mn-lt"/>
          <a:ea typeface="+mn-ea"/>
          <a:cs typeface="+mn-cs"/>
        </a:defRPr>
      </a:lvl2pPr>
      <a:lvl3pPr marL="1889125" indent="-377825" algn="l" defTabSz="1511300" rtl="0" eaLnBrk="0" fontAlgn="base" hangingPunct="0">
        <a:lnSpc>
          <a:spcPct val="90000"/>
        </a:lnSpc>
        <a:spcBef>
          <a:spcPts val="825"/>
        </a:spcBef>
        <a:spcAft>
          <a:spcPct val="0"/>
        </a:spcAft>
        <a:buFont typeface="Arial" panose="020B0604020202020204" pitchFamily="34" charset="0"/>
        <a:buChar char="•"/>
        <a:defRPr sz="3300" kern="1200">
          <a:solidFill>
            <a:schemeClr val="tx1"/>
          </a:solidFill>
          <a:latin typeface="+mn-lt"/>
          <a:ea typeface="+mn-ea"/>
          <a:cs typeface="+mn-cs"/>
        </a:defRPr>
      </a:lvl3pPr>
      <a:lvl4pPr marL="2644775" indent="-377825" algn="l" defTabSz="1511300" rtl="0" eaLnBrk="0" fontAlgn="base" hangingPunct="0">
        <a:lnSpc>
          <a:spcPct val="90000"/>
        </a:lnSpc>
        <a:spcBef>
          <a:spcPts val="825"/>
        </a:spcBef>
        <a:spcAft>
          <a:spcPct val="0"/>
        </a:spcAft>
        <a:buFont typeface="Arial" panose="020B0604020202020204" pitchFamily="34" charset="0"/>
        <a:buChar char="•"/>
        <a:defRPr sz="2900" kern="1200">
          <a:solidFill>
            <a:schemeClr val="tx1"/>
          </a:solidFill>
          <a:latin typeface="+mn-lt"/>
          <a:ea typeface="+mn-ea"/>
          <a:cs typeface="+mn-cs"/>
        </a:defRPr>
      </a:lvl4pPr>
      <a:lvl5pPr marL="3400425" indent="-377825" algn="l" defTabSz="1511300" rtl="0" eaLnBrk="0" fontAlgn="base" hangingPunct="0">
        <a:lnSpc>
          <a:spcPct val="90000"/>
        </a:lnSpc>
        <a:spcBef>
          <a:spcPts val="825"/>
        </a:spcBef>
        <a:spcAft>
          <a:spcPct val="0"/>
        </a:spcAft>
        <a:buFont typeface="Arial" panose="020B0604020202020204" pitchFamily="34" charset="0"/>
        <a:buChar char="•"/>
        <a:defRPr sz="2900"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E9BBC">
            <a:alpha val="50195"/>
          </a:srgbClr>
        </a:solidFill>
        <a:effectLst/>
      </p:bgPr>
    </p:bg>
    <p:spTree>
      <p:nvGrpSpPr>
        <p:cNvPr id="1" name=""/>
        <p:cNvGrpSpPr/>
        <p:nvPr/>
      </p:nvGrpSpPr>
      <p:grpSpPr>
        <a:xfrm>
          <a:off x="0" y="0"/>
          <a:ext cx="0" cy="0"/>
          <a:chOff x="0" y="0"/>
          <a:chExt cx="0" cy="0"/>
        </a:xfrm>
      </p:grpSpPr>
      <p:sp>
        <p:nvSpPr>
          <p:cNvPr id="2074" name="Rectangle 7">
            <a:extLst>
              <a:ext uri="{FF2B5EF4-FFF2-40B4-BE49-F238E27FC236}">
                <a16:creationId xmlns:a16="http://schemas.microsoft.com/office/drawing/2014/main" id="{5B3EC0E9-12E6-4030-9E18-CF51B0833EEF}"/>
              </a:ext>
            </a:extLst>
          </p:cNvPr>
          <p:cNvSpPr>
            <a:spLocks noChangeArrowheads="1"/>
          </p:cNvSpPr>
          <p:nvPr/>
        </p:nvSpPr>
        <p:spPr bwMode="auto">
          <a:xfrm>
            <a:off x="216908" y="2233243"/>
            <a:ext cx="8350879" cy="6217087"/>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marL="457200" indent="-457200" algn="just" defTabSz="2085057" eaLnBrk="1" hangingPunct="1">
              <a:lnSpc>
                <a:spcPct val="150000"/>
              </a:lnSpc>
              <a:buAutoNum type="arabicPeriod"/>
              <a:defRPr/>
            </a:pPr>
            <a:r>
              <a:rPr lang="en-GB" altLang="en-US" sz="2800" b="1" dirty="0"/>
              <a:t>BACKGROUND</a:t>
            </a:r>
          </a:p>
          <a:p>
            <a:pPr algn="just" defTabSz="2085057" eaLnBrk="1" hangingPunct="1">
              <a:defRPr/>
            </a:pPr>
            <a:r>
              <a:rPr lang="en-GB" altLang="en-US" sz="2400" b="1" dirty="0"/>
              <a:t>Context</a:t>
            </a:r>
          </a:p>
          <a:p>
            <a:pPr algn="just" defTabSz="2085057" eaLnBrk="1" hangingPunct="1">
              <a:defRPr/>
            </a:pPr>
            <a:r>
              <a:rPr lang="en-GB" sz="2400" dirty="0"/>
              <a:t>A difficult aspect of creating a robot is programming behaviour. Machine learning allows robots to learn behaviour without it needing to be explicitly programmed. However, training in this way can take a long time. Simulation can speed up this process.</a:t>
            </a:r>
          </a:p>
          <a:p>
            <a:pPr algn="just" defTabSz="2085057" eaLnBrk="1" hangingPunct="1">
              <a:spcBef>
                <a:spcPts val="1200"/>
              </a:spcBef>
              <a:defRPr/>
            </a:pPr>
            <a:r>
              <a:rPr lang="en-GB" sz="2400" b="1" dirty="0"/>
              <a:t>The Task</a:t>
            </a:r>
          </a:p>
          <a:p>
            <a:pPr algn="just" defTabSz="2085057" eaLnBrk="1" hangingPunct="1">
              <a:defRPr/>
            </a:pPr>
            <a:r>
              <a:rPr lang="en-GB" sz="2400" dirty="0"/>
              <a:t>The task is for a robot to learnt to balance a ball on a tray. The robot rotates the tray, moving the ball left or right.</a:t>
            </a:r>
            <a:endParaRPr lang="en-GB" sz="2400" b="1" dirty="0"/>
          </a:p>
          <a:p>
            <a:pPr algn="just" defTabSz="2085057" eaLnBrk="1" hangingPunct="1">
              <a:spcBef>
                <a:spcPts val="1200"/>
              </a:spcBef>
              <a:defRPr/>
            </a:pPr>
            <a:r>
              <a:rPr lang="en-GB" sz="2400" b="1" dirty="0"/>
              <a:t>Aims</a:t>
            </a:r>
          </a:p>
          <a:p>
            <a:pPr marL="342900" indent="-342900" algn="just" defTabSz="2085057" eaLnBrk="1" hangingPunct="1">
              <a:buFont typeface="Arial" panose="020B0604020202020204" pitchFamily="34" charset="0"/>
              <a:buChar char="•"/>
              <a:defRPr/>
            </a:pPr>
            <a:r>
              <a:rPr lang="en-GB" sz="2400" dirty="0"/>
              <a:t>Compare and evaluate different methods of machine learning as a way to complete the task</a:t>
            </a:r>
          </a:p>
          <a:p>
            <a:pPr marL="342900" indent="-342900" algn="just" defTabSz="2085057" eaLnBrk="1" hangingPunct="1">
              <a:buFont typeface="Arial" panose="020B0604020202020204" pitchFamily="34" charset="0"/>
              <a:buChar char="•"/>
              <a:defRPr/>
            </a:pPr>
            <a:r>
              <a:rPr lang="en-GB" sz="2400" dirty="0"/>
              <a:t>Analyse the suitability of using a simple simulation to learn behaviour that can be used by the robot</a:t>
            </a:r>
          </a:p>
          <a:p>
            <a:pPr marL="342900" indent="-342900" algn="just" defTabSz="2085057" eaLnBrk="1" hangingPunct="1">
              <a:buFont typeface="Arial" panose="020B0604020202020204" pitchFamily="34" charset="0"/>
              <a:buChar char="•"/>
              <a:defRPr/>
            </a:pPr>
            <a:r>
              <a:rPr lang="en-GB" sz="2400" dirty="0"/>
              <a:t>Explore techniques to improve performance on the robot</a:t>
            </a:r>
          </a:p>
        </p:txBody>
      </p:sp>
      <p:grpSp>
        <p:nvGrpSpPr>
          <p:cNvPr id="4" name="Group 3">
            <a:extLst>
              <a:ext uri="{FF2B5EF4-FFF2-40B4-BE49-F238E27FC236}">
                <a16:creationId xmlns:a16="http://schemas.microsoft.com/office/drawing/2014/main" id="{1F9B82D5-148F-4A36-B8D1-A4E531211A83}"/>
              </a:ext>
            </a:extLst>
          </p:cNvPr>
          <p:cNvGrpSpPr/>
          <p:nvPr/>
        </p:nvGrpSpPr>
        <p:grpSpPr>
          <a:xfrm>
            <a:off x="183853" y="178642"/>
            <a:ext cx="14751644" cy="1944218"/>
            <a:chOff x="152847" y="610691"/>
            <a:chExt cx="14751644" cy="1794663"/>
          </a:xfrm>
        </p:grpSpPr>
        <p:sp>
          <p:nvSpPr>
            <p:cNvPr id="2112" name="Text Box 2">
              <a:extLst>
                <a:ext uri="{FF2B5EF4-FFF2-40B4-BE49-F238E27FC236}">
                  <a16:creationId xmlns:a16="http://schemas.microsoft.com/office/drawing/2014/main" id="{07FDA01F-362B-4F73-94ED-33C93D34F81E}"/>
                </a:ext>
              </a:extLst>
            </p:cNvPr>
            <p:cNvSpPr txBox="1">
              <a:spLocks noChangeArrowheads="1"/>
            </p:cNvSpPr>
            <p:nvPr/>
          </p:nvSpPr>
          <p:spPr bwMode="auto">
            <a:xfrm>
              <a:off x="152847" y="610691"/>
              <a:ext cx="14751644" cy="1728193"/>
            </a:xfrm>
            <a:prstGeom prst="rect">
              <a:avLst/>
            </a:prstGeom>
            <a:gradFill flip="none" rotWithShape="1">
              <a:gsLst>
                <a:gs pos="0">
                  <a:srgbClr val="BE9BBC"/>
                </a:gs>
                <a:gs pos="100000">
                  <a:schemeClr val="bg1"/>
                </a:gs>
              </a:gsLst>
              <a:lin ang="5400000" scaled="1"/>
              <a:tileRect/>
            </a:gradFill>
            <a:ln w="88900" algn="in">
              <a:solidFill>
                <a:srgbClr val="7E317B"/>
              </a:solidFill>
              <a:miter lim="800000"/>
              <a:headEnd/>
              <a:tailEnd/>
            </a:ln>
            <a:effectLst>
              <a:outerShdw blurRad="50800" dist="38100" dir="2700000" algn="tl" rotWithShape="0">
                <a:prstClr val="black">
                  <a:alpha val="40000"/>
                </a:prstClr>
              </a:outerShdw>
            </a:effectLst>
          </p:spPr>
          <p:txBody>
            <a:bodyPr lIns="18263" tIns="18263" rIns="18263" bIns="18263"/>
            <a:lstStyle>
              <a:lvl1pPr eaLnBrk="0" hangingPunct="0">
                <a:spcBef>
                  <a:spcPct val="20000"/>
                </a:spcBef>
                <a:buChar char="•"/>
                <a:defRPr sz="14600">
                  <a:solidFill>
                    <a:schemeClr val="tx1"/>
                  </a:solidFill>
                  <a:latin typeface="Arial" panose="020B0604020202020204" pitchFamily="34" charset="0"/>
                </a:defRPr>
              </a:lvl1pPr>
              <a:lvl2pPr marL="3394075" indent="-1306513" eaLnBrk="0" hangingPunct="0">
                <a:spcBef>
                  <a:spcPct val="20000"/>
                </a:spcBef>
                <a:buChar char="–"/>
                <a:defRPr sz="12800">
                  <a:solidFill>
                    <a:schemeClr val="tx1"/>
                  </a:solidFill>
                  <a:latin typeface="Arial" panose="020B0604020202020204" pitchFamily="34" charset="0"/>
                </a:defRPr>
              </a:lvl2pPr>
              <a:lvl3pPr marL="5221288" indent="-1044575" eaLnBrk="0" hangingPunct="0">
                <a:spcBef>
                  <a:spcPct val="20000"/>
                </a:spcBef>
                <a:buChar char="•"/>
                <a:defRPr sz="11000">
                  <a:solidFill>
                    <a:schemeClr val="tx1"/>
                  </a:solidFill>
                  <a:latin typeface="Arial" panose="020B0604020202020204" pitchFamily="34" charset="0"/>
                </a:defRPr>
              </a:lvl3pPr>
              <a:lvl4pPr marL="7308850" indent="-1044575" eaLnBrk="0" hangingPunct="0">
                <a:spcBef>
                  <a:spcPct val="20000"/>
                </a:spcBef>
                <a:buChar char="–"/>
                <a:defRPr sz="9100">
                  <a:solidFill>
                    <a:schemeClr val="tx1"/>
                  </a:solidFill>
                  <a:latin typeface="Arial" panose="020B0604020202020204" pitchFamily="34" charset="0"/>
                </a:defRPr>
              </a:lvl4pPr>
              <a:lvl5pPr marL="9396413" indent="-1042988" eaLnBrk="0" hangingPunct="0">
                <a:spcBef>
                  <a:spcPct val="20000"/>
                </a:spcBef>
                <a:buChar char="»"/>
                <a:defRPr sz="9100">
                  <a:solidFill>
                    <a:schemeClr val="tx1"/>
                  </a:solidFill>
                  <a:latin typeface="Arial" panose="020B0604020202020204" pitchFamily="34" charset="0"/>
                </a:defRPr>
              </a:lvl5pPr>
              <a:lvl6pPr marL="9853613" indent="-1042988" eaLnBrk="0" fontAlgn="base" hangingPunct="0">
                <a:spcBef>
                  <a:spcPct val="20000"/>
                </a:spcBef>
                <a:spcAft>
                  <a:spcPct val="0"/>
                </a:spcAft>
                <a:buChar char="»"/>
                <a:defRPr sz="9100">
                  <a:solidFill>
                    <a:schemeClr val="tx1"/>
                  </a:solidFill>
                  <a:latin typeface="Arial" panose="020B0604020202020204" pitchFamily="34" charset="0"/>
                </a:defRPr>
              </a:lvl6pPr>
              <a:lvl7pPr marL="10310813" indent="-1042988" eaLnBrk="0" fontAlgn="base" hangingPunct="0">
                <a:spcBef>
                  <a:spcPct val="20000"/>
                </a:spcBef>
                <a:spcAft>
                  <a:spcPct val="0"/>
                </a:spcAft>
                <a:buChar char="»"/>
                <a:defRPr sz="9100">
                  <a:solidFill>
                    <a:schemeClr val="tx1"/>
                  </a:solidFill>
                  <a:latin typeface="Arial" panose="020B0604020202020204" pitchFamily="34" charset="0"/>
                </a:defRPr>
              </a:lvl7pPr>
              <a:lvl8pPr marL="10768013" indent="-1042988" eaLnBrk="0" fontAlgn="base" hangingPunct="0">
                <a:spcBef>
                  <a:spcPct val="20000"/>
                </a:spcBef>
                <a:spcAft>
                  <a:spcPct val="0"/>
                </a:spcAft>
                <a:buChar char="»"/>
                <a:defRPr sz="9100">
                  <a:solidFill>
                    <a:schemeClr val="tx1"/>
                  </a:solidFill>
                  <a:latin typeface="Arial" panose="020B0604020202020204" pitchFamily="34" charset="0"/>
                </a:defRPr>
              </a:lvl8pPr>
              <a:lvl9pPr marL="11225213" indent="-1042988" eaLnBrk="0" fontAlgn="base" hangingPunct="0">
                <a:spcBef>
                  <a:spcPct val="20000"/>
                </a:spcBef>
                <a:spcAft>
                  <a:spcPct val="0"/>
                </a:spcAft>
                <a:buChar char="»"/>
                <a:defRPr sz="9100">
                  <a:solidFill>
                    <a:schemeClr val="tx1"/>
                  </a:solidFill>
                  <a:latin typeface="Arial" panose="020B0604020202020204" pitchFamily="34" charset="0"/>
                </a:defRPr>
              </a:lvl9pPr>
            </a:lstStyle>
            <a:p>
              <a:pPr defTabSz="456560" eaLnBrk="1" hangingPunct="1">
                <a:spcBef>
                  <a:spcPct val="0"/>
                </a:spcBef>
                <a:buFontTx/>
                <a:buNone/>
                <a:defRPr/>
              </a:pPr>
              <a:endParaRPr lang="en-US" altLang="en-US" sz="899" dirty="0"/>
            </a:p>
          </p:txBody>
        </p:sp>
        <p:pic>
          <p:nvPicPr>
            <p:cNvPr id="3076" name="Picture 3" descr="logounidurham-new">
              <a:extLst>
                <a:ext uri="{FF2B5EF4-FFF2-40B4-BE49-F238E27FC236}">
                  <a16:creationId xmlns:a16="http://schemas.microsoft.com/office/drawing/2014/main" id="{0B1EBA94-D78A-45A1-83CD-55DCE63AA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2221" y="754708"/>
              <a:ext cx="1636246" cy="72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2" name="TextBox 1">
              <a:extLst>
                <a:ext uri="{FF2B5EF4-FFF2-40B4-BE49-F238E27FC236}">
                  <a16:creationId xmlns:a16="http://schemas.microsoft.com/office/drawing/2014/main" id="{648AAF3F-D45D-4D73-B5F6-5CDDADC9D917}"/>
                </a:ext>
              </a:extLst>
            </p:cNvPr>
            <p:cNvSpPr txBox="1"/>
            <p:nvPr/>
          </p:nvSpPr>
          <p:spPr>
            <a:xfrm>
              <a:off x="185902" y="712583"/>
              <a:ext cx="10104170" cy="1692771"/>
            </a:xfrm>
            <a:prstGeom prst="rect">
              <a:avLst/>
            </a:prstGeom>
            <a:noFill/>
          </p:spPr>
          <p:txBody>
            <a:bodyPr wrap="square" rtlCol="0">
              <a:spAutoFit/>
            </a:bodyPr>
            <a:lstStyle/>
            <a:p>
              <a:pPr lvl="0" defTabSz="456560" eaLnBrk="1" hangingPunct="1">
                <a:spcBef>
                  <a:spcPts val="1248"/>
                </a:spcBef>
                <a:defRPr/>
              </a:pPr>
              <a:r>
                <a:rPr lang="en-GB" altLang="en-US" sz="5200" b="1" dirty="0">
                  <a:solidFill>
                    <a:srgbClr val="000000"/>
                  </a:solidFill>
                  <a:latin typeface="Calibri" panose="020F0502020204030204" pitchFamily="34" charset="0"/>
                </a:rPr>
                <a:t>Investigation of Machine Learning Techniques for a Ball Balancing Task</a:t>
              </a:r>
            </a:p>
          </p:txBody>
        </p:sp>
        <p:sp>
          <p:nvSpPr>
            <p:cNvPr id="3" name="TextBox 2">
              <a:extLst>
                <a:ext uri="{FF2B5EF4-FFF2-40B4-BE49-F238E27FC236}">
                  <a16:creationId xmlns:a16="http://schemas.microsoft.com/office/drawing/2014/main" id="{4A82FDDF-CCF2-40F2-97C9-38BC26620243}"/>
                </a:ext>
              </a:extLst>
            </p:cNvPr>
            <p:cNvSpPr txBox="1"/>
            <p:nvPr/>
          </p:nvSpPr>
          <p:spPr>
            <a:xfrm>
              <a:off x="9071843" y="1374950"/>
              <a:ext cx="5760640" cy="830997"/>
            </a:xfrm>
            <a:prstGeom prst="rect">
              <a:avLst/>
            </a:prstGeom>
            <a:noFill/>
          </p:spPr>
          <p:txBody>
            <a:bodyPr wrap="square" rtlCol="0">
              <a:spAutoFit/>
            </a:bodyPr>
            <a:lstStyle/>
            <a:p>
              <a:pPr lvl="0" algn="r" defTabSz="456560" eaLnBrk="1" hangingPunct="1">
                <a:spcBef>
                  <a:spcPts val="1248"/>
                </a:spcBef>
                <a:defRPr/>
              </a:pPr>
              <a:r>
                <a:rPr lang="en-GB" altLang="en-US" sz="2400" dirty="0">
                  <a:solidFill>
                    <a:prstClr val="black"/>
                  </a:solidFill>
                  <a:latin typeface="Calibri" panose="020F0502020204030204" pitchFamily="34" charset="0"/>
                </a:rPr>
                <a:t>Student: Edward Hockedy</a:t>
              </a:r>
            </a:p>
            <a:p>
              <a:pPr lvl="0" algn="r" defTabSz="456560" eaLnBrk="1" hangingPunct="1">
                <a:defRPr/>
              </a:pPr>
              <a:r>
                <a:rPr lang="en-GB" altLang="en-US" sz="2400" dirty="0">
                  <a:solidFill>
                    <a:prstClr val="black"/>
                  </a:solidFill>
                  <a:latin typeface="Calibri" panose="020F0502020204030204" pitchFamily="34" charset="0"/>
                </a:rPr>
                <a:t>Supervisor: Magnus </a:t>
              </a:r>
              <a:r>
                <a:rPr lang="en-GB" altLang="en-US" sz="2400" dirty="0" err="1">
                  <a:solidFill>
                    <a:prstClr val="black"/>
                  </a:solidFill>
                  <a:latin typeface="Calibri" panose="020F0502020204030204" pitchFamily="34" charset="0"/>
                </a:rPr>
                <a:t>Bordewich</a:t>
              </a:r>
              <a:endParaRPr lang="en-US" altLang="en-US" sz="800" dirty="0">
                <a:solidFill>
                  <a:prstClr val="black"/>
                </a:solidFill>
              </a:endParaRPr>
            </a:p>
          </p:txBody>
        </p:sp>
      </p:grpSp>
      <p:sp>
        <p:nvSpPr>
          <p:cNvPr id="45" name="Rectangle 7">
            <a:extLst>
              <a:ext uri="{FF2B5EF4-FFF2-40B4-BE49-F238E27FC236}">
                <a16:creationId xmlns:a16="http://schemas.microsoft.com/office/drawing/2014/main" id="{8400C5BD-3131-4FF5-B528-1B88BAC41CD4}"/>
              </a:ext>
            </a:extLst>
          </p:cNvPr>
          <p:cNvSpPr>
            <a:spLocks noChangeArrowheads="1"/>
          </p:cNvSpPr>
          <p:nvPr/>
        </p:nvSpPr>
        <p:spPr bwMode="auto">
          <a:xfrm>
            <a:off x="8711803" y="2224368"/>
            <a:ext cx="6151687" cy="7463582"/>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lnSpc>
                <a:spcPct val="150000"/>
              </a:lnSpc>
              <a:defRPr/>
            </a:pPr>
            <a:r>
              <a:rPr lang="en-GB" sz="2800" b="1" dirty="0"/>
              <a:t>2. MACHINE LEARNING METHODS</a:t>
            </a:r>
          </a:p>
          <a:p>
            <a:pPr algn="just" defTabSz="2085057" eaLnBrk="1" hangingPunct="1">
              <a:defRPr/>
            </a:pPr>
            <a:r>
              <a:rPr lang="en-GB" sz="2400" b="1" dirty="0"/>
              <a:t>Q-learning</a:t>
            </a:r>
          </a:p>
          <a:p>
            <a:pPr algn="just" defTabSz="2085057" eaLnBrk="1" hangingPunct="1">
              <a:defRPr/>
            </a:pPr>
            <a:r>
              <a:rPr lang="en-GB" sz="2400" dirty="0"/>
              <a:t>A form of reinforcement learning, Q-learning makes learning agents interact with the environment, using the trial-and-error method to gather experience and train the action (decision) policy</a:t>
            </a:r>
            <a:r>
              <a:rPr lang="en-GB" sz="2400" baseline="30000" dirty="0"/>
              <a:t>[1]</a:t>
            </a:r>
            <a:r>
              <a:rPr lang="en-GB" sz="2400" dirty="0"/>
              <a:t>. Here, the agent chooses an action (tilt left or right) based off the current state it is in. It then gets a reward depending on how good the new state is.</a:t>
            </a:r>
            <a:endParaRPr lang="en-GB" sz="2400" b="1" dirty="0"/>
          </a:p>
          <a:p>
            <a:pPr algn="just" defTabSz="2085057" eaLnBrk="1" hangingPunct="1">
              <a:spcBef>
                <a:spcPts val="600"/>
              </a:spcBef>
              <a:defRPr/>
            </a:pPr>
            <a:r>
              <a:rPr lang="en-GB" sz="2400" b="1" dirty="0"/>
              <a:t>Neural Network</a:t>
            </a:r>
          </a:p>
          <a:p>
            <a:pPr algn="just" defTabSz="2085057" eaLnBrk="1" hangingPunct="1">
              <a:defRPr/>
            </a:pPr>
            <a:r>
              <a:rPr lang="en-GB" sz="2400" dirty="0"/>
              <a:t>A type of supervised learning, a neural network is a massively parallel combination of simple processing unit which can acquire knowledge from environment through a learning process and store the knowledge in its connections</a:t>
            </a:r>
            <a:r>
              <a:rPr lang="en-GB" sz="2400" baseline="30000" dirty="0"/>
              <a:t>[2]</a:t>
            </a:r>
            <a:r>
              <a:rPr lang="en-GB" sz="2400" dirty="0"/>
              <a:t>. The training data is generated by a user manipulating the tray and recording which actions were taken for each state. </a:t>
            </a:r>
          </a:p>
        </p:txBody>
      </p:sp>
      <p:sp>
        <p:nvSpPr>
          <p:cNvPr id="51" name="Rectangle 7">
            <a:extLst>
              <a:ext uri="{FF2B5EF4-FFF2-40B4-BE49-F238E27FC236}">
                <a16:creationId xmlns:a16="http://schemas.microsoft.com/office/drawing/2014/main" id="{2F01C4AF-F65C-47E8-8724-9D836DF72D60}"/>
              </a:ext>
            </a:extLst>
          </p:cNvPr>
          <p:cNvSpPr>
            <a:spLocks noChangeArrowheads="1"/>
          </p:cNvSpPr>
          <p:nvPr/>
        </p:nvSpPr>
        <p:spPr bwMode="auto">
          <a:xfrm>
            <a:off x="214859" y="19337996"/>
            <a:ext cx="14648630" cy="1938992"/>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defRPr/>
            </a:pPr>
            <a:r>
              <a:rPr lang="en-GB" sz="2400" b="1" dirty="0"/>
              <a:t>6. REFERENCES</a:t>
            </a:r>
          </a:p>
          <a:p>
            <a:pPr algn="just" defTabSz="2085057" eaLnBrk="1" hangingPunct="1">
              <a:defRPr/>
            </a:pPr>
            <a:r>
              <a:rPr lang="en-GB" sz="2400" dirty="0"/>
              <a:t>[1] </a:t>
            </a:r>
            <a:r>
              <a:rPr lang="en-GB" sz="2400" dirty="0" err="1"/>
              <a:t>Jin</a:t>
            </a:r>
            <a:r>
              <a:rPr lang="en-GB" sz="2400" dirty="0"/>
              <a:t>-Ling, L. &amp; Kao-</a:t>
            </a:r>
            <a:r>
              <a:rPr lang="en-GB" sz="2400" dirty="0" err="1"/>
              <a:t>Shing</a:t>
            </a:r>
            <a:r>
              <a:rPr lang="en-GB" sz="2400" dirty="0"/>
              <a:t>, H. (2017), ‘Balancing and reconstruction of segmented postures for humanoid robots in imitation of motion’, IEEE Access (5), 17534–17542.</a:t>
            </a:r>
          </a:p>
          <a:p>
            <a:pPr algn="just" defTabSz="2085057" eaLnBrk="1" hangingPunct="1">
              <a:defRPr/>
            </a:pPr>
            <a:r>
              <a:rPr lang="en-GB" sz="2400" dirty="0"/>
              <a:t>[2] </a:t>
            </a:r>
            <a:r>
              <a:rPr lang="en-GB" sz="2400" dirty="0" err="1"/>
              <a:t>Guresen</a:t>
            </a:r>
            <a:r>
              <a:rPr lang="en-GB" sz="2400" dirty="0"/>
              <a:t>, E. &amp; </a:t>
            </a:r>
            <a:r>
              <a:rPr lang="en-GB" sz="2400" dirty="0" err="1"/>
              <a:t>Kayakutlu</a:t>
            </a:r>
            <a:r>
              <a:rPr lang="en-GB" sz="2400" dirty="0"/>
              <a:t>, G. (2011), ‘Definition of artificial neural networks with comparison to other networks’, Procedia Computer Science 3, 426 – 433. World Conference on Information Technology.</a:t>
            </a:r>
          </a:p>
        </p:txBody>
      </p:sp>
      <p:grpSp>
        <p:nvGrpSpPr>
          <p:cNvPr id="16" name="Group 15">
            <a:extLst>
              <a:ext uri="{FF2B5EF4-FFF2-40B4-BE49-F238E27FC236}">
                <a16:creationId xmlns:a16="http://schemas.microsoft.com/office/drawing/2014/main" id="{3A4E57B5-5376-4985-9B1E-FFF07D232ED0}"/>
              </a:ext>
            </a:extLst>
          </p:cNvPr>
          <p:cNvGrpSpPr/>
          <p:nvPr/>
        </p:nvGrpSpPr>
        <p:grpSpPr>
          <a:xfrm>
            <a:off x="216909" y="8603580"/>
            <a:ext cx="8350878" cy="4190058"/>
            <a:chOff x="216909" y="8661994"/>
            <a:chExt cx="8391852" cy="4190058"/>
          </a:xfrm>
        </p:grpSpPr>
        <p:sp>
          <p:nvSpPr>
            <p:cNvPr id="46" name="Rectangle 7">
              <a:extLst>
                <a:ext uri="{FF2B5EF4-FFF2-40B4-BE49-F238E27FC236}">
                  <a16:creationId xmlns:a16="http://schemas.microsoft.com/office/drawing/2014/main" id="{41761B50-3D88-491E-AF14-25FB2AFABEA0}"/>
                </a:ext>
              </a:extLst>
            </p:cNvPr>
            <p:cNvSpPr>
              <a:spLocks noChangeArrowheads="1"/>
            </p:cNvSpPr>
            <p:nvPr/>
          </p:nvSpPr>
          <p:spPr bwMode="auto">
            <a:xfrm>
              <a:off x="216909" y="8661994"/>
              <a:ext cx="8391852" cy="4190058"/>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lnSpc>
                  <a:spcPct val="150000"/>
                </a:lnSpc>
                <a:defRPr/>
              </a:pPr>
              <a:r>
                <a:rPr lang="en-GB" sz="2800" b="1" dirty="0"/>
                <a:t>3. TASK SETUP</a:t>
              </a:r>
            </a:p>
            <a:p>
              <a:pPr algn="just" defTabSz="2085057" eaLnBrk="1" hangingPunct="1">
                <a:defRPr/>
              </a:pPr>
              <a:r>
                <a:rPr lang="en-GB" sz="2400" dirty="0"/>
                <a:t>The simulation is s simple 2D recreation of the setup with the robot. Figure 1 shows this. The robot in figure 2 is a Nao robot. It holds the tray with its arms. It can track the ball with the camera in its head.</a:t>
              </a:r>
            </a:p>
            <a:p>
              <a:pPr algn="just" defTabSz="2085057" eaLnBrk="1" hangingPunct="1">
                <a:defRPr/>
              </a:pPr>
              <a:endParaRPr lang="en-GB" sz="2400" dirty="0"/>
            </a:p>
            <a:p>
              <a:pPr algn="just" defTabSz="2085057" eaLnBrk="1" hangingPunct="1">
                <a:lnSpc>
                  <a:spcPct val="150000"/>
                </a:lnSpc>
                <a:defRPr/>
              </a:pPr>
              <a:endParaRPr lang="en-GB" sz="2400" dirty="0"/>
            </a:p>
            <a:p>
              <a:pPr algn="just" defTabSz="2085057" eaLnBrk="1" hangingPunct="1">
                <a:lnSpc>
                  <a:spcPct val="150000"/>
                </a:lnSpc>
                <a:defRPr/>
              </a:pPr>
              <a:endParaRPr lang="en-GB" sz="2400" dirty="0"/>
            </a:p>
            <a:p>
              <a:pPr algn="just" defTabSz="2085057" eaLnBrk="1" hangingPunct="1">
                <a:lnSpc>
                  <a:spcPct val="150000"/>
                </a:lnSpc>
                <a:defRPr/>
              </a:pPr>
              <a:endParaRPr lang="en-GB" sz="2400" dirty="0"/>
            </a:p>
          </p:txBody>
        </p:sp>
        <p:grpSp>
          <p:nvGrpSpPr>
            <p:cNvPr id="10" name="Group 9">
              <a:extLst>
                <a:ext uri="{FF2B5EF4-FFF2-40B4-BE49-F238E27FC236}">
                  <a16:creationId xmlns:a16="http://schemas.microsoft.com/office/drawing/2014/main" id="{46004E2A-410C-4B60-B0B6-B657192CED41}"/>
                </a:ext>
              </a:extLst>
            </p:cNvPr>
            <p:cNvGrpSpPr/>
            <p:nvPr/>
          </p:nvGrpSpPr>
          <p:grpSpPr>
            <a:xfrm>
              <a:off x="430883" y="11055240"/>
              <a:ext cx="3448341" cy="1680407"/>
              <a:chOff x="184281" y="10501580"/>
              <a:chExt cx="4309627" cy="1680407"/>
            </a:xfrm>
          </p:grpSpPr>
          <p:pic>
            <p:nvPicPr>
              <p:cNvPr id="7" name="Picture 6" descr="A close up of a logo&#10;&#10;Description generated with high confidence">
                <a:extLst>
                  <a:ext uri="{FF2B5EF4-FFF2-40B4-BE49-F238E27FC236}">
                    <a16:creationId xmlns:a16="http://schemas.microsoft.com/office/drawing/2014/main" id="{1BA588CA-6E62-443A-B6BC-4B74068FCDCB}"/>
                  </a:ext>
                </a:extLst>
              </p:cNvPr>
              <p:cNvPicPr>
                <a:picLocks noChangeAspect="1"/>
              </p:cNvPicPr>
              <p:nvPr/>
            </p:nvPicPr>
            <p:blipFill rotWithShape="1">
              <a:blip r:embed="rId3">
                <a:extLst>
                  <a:ext uri="{28A0092B-C50C-407E-A947-70E740481C1C}">
                    <a14:useLocalDpi xmlns:a14="http://schemas.microsoft.com/office/drawing/2010/main" val="0"/>
                  </a:ext>
                </a:extLst>
              </a:blip>
              <a:srcRect l="16667" r="8333" b="-1284"/>
              <a:stretch/>
            </p:blipFill>
            <p:spPr>
              <a:xfrm>
                <a:off x="184282" y="10501580"/>
                <a:ext cx="4309626" cy="1489766"/>
              </a:xfrm>
              <a:prstGeom prst="rect">
                <a:avLst/>
              </a:prstGeom>
            </p:spPr>
          </p:pic>
          <p:sp>
            <p:nvSpPr>
              <p:cNvPr id="9" name="TextBox 8">
                <a:extLst>
                  <a:ext uri="{FF2B5EF4-FFF2-40B4-BE49-F238E27FC236}">
                    <a16:creationId xmlns:a16="http://schemas.microsoft.com/office/drawing/2014/main" id="{AE1DECCF-6F72-4F14-A003-3F3649F562A5}"/>
                  </a:ext>
                </a:extLst>
              </p:cNvPr>
              <p:cNvSpPr txBox="1"/>
              <p:nvPr/>
            </p:nvSpPr>
            <p:spPr>
              <a:xfrm>
                <a:off x="184281" y="11812655"/>
                <a:ext cx="4309626" cy="369332"/>
              </a:xfrm>
              <a:prstGeom prst="rect">
                <a:avLst/>
              </a:prstGeom>
              <a:noFill/>
            </p:spPr>
            <p:txBody>
              <a:bodyPr wrap="square" rtlCol="0">
                <a:spAutoFit/>
              </a:bodyPr>
              <a:lstStyle/>
              <a:p>
                <a:pPr algn="ctr"/>
                <a:r>
                  <a:rPr lang="en-GB" dirty="0">
                    <a:latin typeface="+mn-lt"/>
                  </a:rPr>
                  <a:t>Figure 1. The simulation</a:t>
                </a:r>
              </a:p>
            </p:txBody>
          </p:sp>
        </p:grpSp>
        <p:pic>
          <p:nvPicPr>
            <p:cNvPr id="14" name="Picture 13" descr="A picture containing floor, indoor, table, sitting&#10;&#10;Description generated with very high confidence">
              <a:extLst>
                <a:ext uri="{FF2B5EF4-FFF2-40B4-BE49-F238E27FC236}">
                  <a16:creationId xmlns:a16="http://schemas.microsoft.com/office/drawing/2014/main" id="{C91C7C21-6063-4D19-A41B-8580C1C6E4AD}"/>
                </a:ext>
              </a:extLst>
            </p:cNvPr>
            <p:cNvPicPr>
              <a:picLocks noChangeAspect="1"/>
            </p:cNvPicPr>
            <p:nvPr/>
          </p:nvPicPr>
          <p:blipFill rotWithShape="1">
            <a:blip r:embed="rId4">
              <a:extLst>
                <a:ext uri="{28A0092B-C50C-407E-A947-70E740481C1C}">
                  <a14:useLocalDpi xmlns:a14="http://schemas.microsoft.com/office/drawing/2010/main" val="0"/>
                </a:ext>
              </a:extLst>
            </a:blip>
            <a:srcRect l="20948" t="4278" r="14756" b="17614"/>
            <a:stretch/>
          </p:blipFill>
          <p:spPr>
            <a:xfrm>
              <a:off x="4270297" y="10477388"/>
              <a:ext cx="2448272" cy="2230648"/>
            </a:xfrm>
            <a:prstGeom prst="rect">
              <a:avLst/>
            </a:prstGeom>
          </p:spPr>
        </p:pic>
        <p:sp>
          <p:nvSpPr>
            <p:cNvPr id="53" name="TextBox 52">
              <a:extLst>
                <a:ext uri="{FF2B5EF4-FFF2-40B4-BE49-F238E27FC236}">
                  <a16:creationId xmlns:a16="http://schemas.microsoft.com/office/drawing/2014/main" id="{3AA3F243-0EEC-45D8-8614-A638FE776A91}"/>
                </a:ext>
              </a:extLst>
            </p:cNvPr>
            <p:cNvSpPr txBox="1"/>
            <p:nvPr/>
          </p:nvSpPr>
          <p:spPr>
            <a:xfrm>
              <a:off x="6718569" y="11053127"/>
              <a:ext cx="1625150" cy="646331"/>
            </a:xfrm>
            <a:prstGeom prst="rect">
              <a:avLst/>
            </a:prstGeom>
            <a:noFill/>
          </p:spPr>
          <p:txBody>
            <a:bodyPr wrap="square" rtlCol="0">
              <a:spAutoFit/>
            </a:bodyPr>
            <a:lstStyle/>
            <a:p>
              <a:pPr algn="ctr"/>
              <a:r>
                <a:rPr lang="en-GB" dirty="0">
                  <a:latin typeface="+mn-lt"/>
                </a:rPr>
                <a:t>Figure 2. The robot with tray</a:t>
              </a:r>
            </a:p>
          </p:txBody>
        </p:sp>
      </p:grpSp>
      <p:sp>
        <p:nvSpPr>
          <p:cNvPr id="56" name="Rectangle 7">
            <a:extLst>
              <a:ext uri="{FF2B5EF4-FFF2-40B4-BE49-F238E27FC236}">
                <a16:creationId xmlns:a16="http://schemas.microsoft.com/office/drawing/2014/main" id="{129B5901-4E21-4FCC-BFC7-A1EBEE23584C}"/>
              </a:ext>
            </a:extLst>
          </p:cNvPr>
          <p:cNvSpPr>
            <a:spLocks noChangeArrowheads="1"/>
          </p:cNvSpPr>
          <p:nvPr/>
        </p:nvSpPr>
        <p:spPr bwMode="auto">
          <a:xfrm>
            <a:off x="214859" y="12924060"/>
            <a:ext cx="14648630" cy="6278642"/>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numCol="2" spcCol="216000">
            <a:spAutoFit/>
          </a:bodyPr>
          <a:lstStyle/>
          <a:p>
            <a:pPr algn="just" defTabSz="2085057" eaLnBrk="1" hangingPunct="1">
              <a:lnSpc>
                <a:spcPct val="150000"/>
              </a:lnSpc>
              <a:defRPr/>
            </a:pPr>
            <a:r>
              <a:rPr lang="en-GB" sz="2800" b="1" dirty="0"/>
              <a:t>4. RESULTS</a:t>
            </a:r>
          </a:p>
          <a:p>
            <a:pPr algn="just" defTabSz="2085057" eaLnBrk="1" hangingPunct="1">
              <a:lnSpc>
                <a:spcPct val="150000"/>
              </a:lnSpc>
              <a:defRPr/>
            </a:pPr>
            <a:r>
              <a:rPr lang="en-GB" sz="2400" b="1" dirty="0"/>
              <a:t>Q-learning</a:t>
            </a:r>
          </a:p>
          <a:p>
            <a:pPr algn="just" defTabSz="2085057" eaLnBrk="1" hangingPunct="1">
              <a:defRPr/>
            </a:pPr>
            <a:r>
              <a:rPr lang="en-GB" sz="2400" dirty="0"/>
              <a:t>Results in the simulation were very good. Unfortunately, the performance on the robot was less good, but the general behaviour was still present.</a:t>
            </a:r>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r>
              <a:rPr lang="en-GB" sz="2400" b="1" dirty="0"/>
              <a:t>Neural Network</a:t>
            </a:r>
          </a:p>
          <a:p>
            <a:pPr algn="just" defTabSz="2085057" eaLnBrk="1" hangingPunct="1">
              <a:defRPr/>
            </a:pPr>
            <a:r>
              <a:rPr lang="en-GB" sz="2400" dirty="0"/>
              <a:t>Results in the simulation were also very good. Once again, performance was less good with the robot.</a:t>
            </a:r>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r>
              <a:rPr lang="en-GB" sz="2400" dirty="0"/>
              <a:t>In an attempt to improve performance on the robot,  delay was added to the simulation to mimic the robot’s slow response. This did not improve results. Experience replay was also explored. This uses state transition data from the robot, not the simulation. This also didn’t help.</a:t>
            </a:r>
          </a:p>
        </p:txBody>
      </p:sp>
      <p:grpSp>
        <p:nvGrpSpPr>
          <p:cNvPr id="3136" name="Group 3135">
            <a:extLst>
              <a:ext uri="{FF2B5EF4-FFF2-40B4-BE49-F238E27FC236}">
                <a16:creationId xmlns:a16="http://schemas.microsoft.com/office/drawing/2014/main" id="{47D7FFFA-E0AE-4380-8750-33C7E1F27A36}"/>
              </a:ext>
            </a:extLst>
          </p:cNvPr>
          <p:cNvGrpSpPr/>
          <p:nvPr/>
        </p:nvGrpSpPr>
        <p:grpSpPr>
          <a:xfrm>
            <a:off x="286867" y="15444340"/>
            <a:ext cx="7112506" cy="3151988"/>
            <a:chOff x="341758" y="15444340"/>
            <a:chExt cx="7112506" cy="3151988"/>
          </a:xfrm>
        </p:grpSpPr>
        <p:pic>
          <p:nvPicPr>
            <p:cNvPr id="18" name="Picture 17" descr="A close up of text on a white background&#10;&#10;Description generated with high confidence">
              <a:extLst>
                <a:ext uri="{FF2B5EF4-FFF2-40B4-BE49-F238E27FC236}">
                  <a16:creationId xmlns:a16="http://schemas.microsoft.com/office/drawing/2014/main" id="{E50A8C43-9D47-4B1E-BCDE-3DE22682A1F3}"/>
                </a:ext>
              </a:extLst>
            </p:cNvPr>
            <p:cNvPicPr>
              <a:picLocks noChangeAspect="1"/>
            </p:cNvPicPr>
            <p:nvPr/>
          </p:nvPicPr>
          <p:blipFill rotWithShape="1">
            <a:blip r:embed="rId5">
              <a:extLst>
                <a:ext uri="{28A0092B-C50C-407E-A947-70E740481C1C}">
                  <a14:useLocalDpi xmlns:a14="http://schemas.microsoft.com/office/drawing/2010/main" val="0"/>
                </a:ext>
              </a:extLst>
            </a:blip>
            <a:srcRect l="995" t="9353" r="8349"/>
            <a:stretch/>
          </p:blipFill>
          <p:spPr>
            <a:xfrm>
              <a:off x="3815259" y="15444663"/>
              <a:ext cx="3639005" cy="2342412"/>
            </a:xfrm>
            <a:prstGeom prst="rect">
              <a:avLst/>
            </a:prstGeom>
          </p:spPr>
        </p:pic>
        <p:pic>
          <p:nvPicPr>
            <p:cNvPr id="31" name="Picture 30" descr="A screenshot of a social media post&#10;&#10;Description generated with very high confidence">
              <a:extLst>
                <a:ext uri="{FF2B5EF4-FFF2-40B4-BE49-F238E27FC236}">
                  <a16:creationId xmlns:a16="http://schemas.microsoft.com/office/drawing/2014/main" id="{D69C06C7-2A47-471C-AC9F-D1B7EE18C8F9}"/>
                </a:ext>
              </a:extLst>
            </p:cNvPr>
            <p:cNvPicPr>
              <a:picLocks noChangeAspect="1"/>
            </p:cNvPicPr>
            <p:nvPr/>
          </p:nvPicPr>
          <p:blipFill rotWithShape="1">
            <a:blip r:embed="rId6">
              <a:extLst>
                <a:ext uri="{28A0092B-C50C-407E-A947-70E740481C1C}">
                  <a14:useLocalDpi xmlns:a14="http://schemas.microsoft.com/office/drawing/2010/main" val="0"/>
                </a:ext>
              </a:extLst>
            </a:blip>
            <a:srcRect l="2885" t="9353" r="8000"/>
            <a:stretch/>
          </p:blipFill>
          <p:spPr>
            <a:xfrm>
              <a:off x="341758" y="15444340"/>
              <a:ext cx="3545509" cy="2282228"/>
            </a:xfrm>
            <a:prstGeom prst="rect">
              <a:avLst/>
            </a:prstGeom>
          </p:spPr>
        </p:pic>
        <p:sp>
          <p:nvSpPr>
            <p:cNvPr id="61" name="TextBox 60">
              <a:extLst>
                <a:ext uri="{FF2B5EF4-FFF2-40B4-BE49-F238E27FC236}">
                  <a16:creationId xmlns:a16="http://schemas.microsoft.com/office/drawing/2014/main" id="{42991866-2E68-4FA4-857B-E31D90167115}"/>
                </a:ext>
              </a:extLst>
            </p:cNvPr>
            <p:cNvSpPr txBox="1"/>
            <p:nvPr/>
          </p:nvSpPr>
          <p:spPr>
            <a:xfrm>
              <a:off x="391360" y="17949997"/>
              <a:ext cx="6913813" cy="646331"/>
            </a:xfrm>
            <a:prstGeom prst="rect">
              <a:avLst/>
            </a:prstGeom>
            <a:noFill/>
          </p:spPr>
          <p:txBody>
            <a:bodyPr wrap="square" rtlCol="0">
              <a:spAutoFit/>
            </a:bodyPr>
            <a:lstStyle/>
            <a:p>
              <a:pPr algn="ctr"/>
              <a:r>
                <a:rPr lang="en-GB" dirty="0">
                  <a:latin typeface="+mn-lt"/>
                </a:rPr>
                <a:t>Figure 3. Ball position over time after Q-learning in simulation left, on robot right.</a:t>
              </a:r>
            </a:p>
          </p:txBody>
        </p:sp>
      </p:grpSp>
      <p:grpSp>
        <p:nvGrpSpPr>
          <p:cNvPr id="3141" name="Group 3140">
            <a:extLst>
              <a:ext uri="{FF2B5EF4-FFF2-40B4-BE49-F238E27FC236}">
                <a16:creationId xmlns:a16="http://schemas.microsoft.com/office/drawing/2014/main" id="{1983CC01-EC8F-4960-B9DA-518E6E7C54E7}"/>
              </a:ext>
            </a:extLst>
          </p:cNvPr>
          <p:cNvGrpSpPr/>
          <p:nvPr/>
        </p:nvGrpSpPr>
        <p:grpSpPr>
          <a:xfrm>
            <a:off x="7487667" y="14277587"/>
            <a:ext cx="7200819" cy="2878579"/>
            <a:chOff x="7559378" y="15498356"/>
            <a:chExt cx="7200819" cy="2878579"/>
          </a:xfrm>
        </p:grpSpPr>
        <p:pic>
          <p:nvPicPr>
            <p:cNvPr id="67" name="Picture 66" descr="A close up of a piece of paper&#10;&#10;Description generated with high confidence">
              <a:extLst>
                <a:ext uri="{FF2B5EF4-FFF2-40B4-BE49-F238E27FC236}">
                  <a16:creationId xmlns:a16="http://schemas.microsoft.com/office/drawing/2014/main" id="{B2A83DEC-9656-430F-9C66-10381A86A3AA}"/>
                </a:ext>
              </a:extLst>
            </p:cNvPr>
            <p:cNvPicPr>
              <a:picLocks noChangeAspect="1"/>
            </p:cNvPicPr>
            <p:nvPr/>
          </p:nvPicPr>
          <p:blipFill rotWithShape="1">
            <a:blip r:embed="rId7">
              <a:extLst>
                <a:ext uri="{28A0092B-C50C-407E-A947-70E740481C1C}">
                  <a14:useLocalDpi xmlns:a14="http://schemas.microsoft.com/office/drawing/2010/main" val="0"/>
                </a:ext>
              </a:extLst>
            </a:blip>
            <a:srcRect l="2564" t="9607" r="8843"/>
            <a:stretch/>
          </p:blipFill>
          <p:spPr>
            <a:xfrm>
              <a:off x="11096009" y="15518467"/>
              <a:ext cx="3664188" cy="2383406"/>
            </a:xfrm>
            <a:prstGeom prst="rect">
              <a:avLst/>
            </a:prstGeom>
          </p:spPr>
        </p:pic>
        <p:pic>
          <p:nvPicPr>
            <p:cNvPr id="68" name="Picture 67" descr="A screenshot of a social media post&#10;&#10;Description generated with very high confidence">
              <a:extLst>
                <a:ext uri="{FF2B5EF4-FFF2-40B4-BE49-F238E27FC236}">
                  <a16:creationId xmlns:a16="http://schemas.microsoft.com/office/drawing/2014/main" id="{D8973772-110E-47BD-864E-5086CE8F6682}"/>
                </a:ext>
              </a:extLst>
            </p:cNvPr>
            <p:cNvPicPr>
              <a:picLocks noChangeAspect="1"/>
            </p:cNvPicPr>
            <p:nvPr/>
          </p:nvPicPr>
          <p:blipFill rotWithShape="1">
            <a:blip r:embed="rId8">
              <a:extLst>
                <a:ext uri="{28A0092B-C50C-407E-A947-70E740481C1C}">
                  <a14:useLocalDpi xmlns:a14="http://schemas.microsoft.com/office/drawing/2010/main" val="0"/>
                </a:ext>
              </a:extLst>
            </a:blip>
            <a:srcRect l="2461" t="9517" r="7717"/>
            <a:stretch/>
          </p:blipFill>
          <p:spPr>
            <a:xfrm>
              <a:off x="7559378" y="15498356"/>
              <a:ext cx="3545510" cy="2371756"/>
            </a:xfrm>
            <a:prstGeom prst="rect">
              <a:avLst/>
            </a:prstGeom>
          </p:spPr>
        </p:pic>
        <p:sp>
          <p:nvSpPr>
            <p:cNvPr id="69" name="TextBox 68">
              <a:extLst>
                <a:ext uri="{FF2B5EF4-FFF2-40B4-BE49-F238E27FC236}">
                  <a16:creationId xmlns:a16="http://schemas.microsoft.com/office/drawing/2014/main" id="{E29BFF6E-B4B7-4A4A-A18B-168999FFC794}"/>
                </a:ext>
              </a:extLst>
            </p:cNvPr>
            <p:cNvSpPr txBox="1"/>
            <p:nvPr/>
          </p:nvSpPr>
          <p:spPr>
            <a:xfrm>
              <a:off x="7792410" y="17730604"/>
              <a:ext cx="6913813" cy="646331"/>
            </a:xfrm>
            <a:prstGeom prst="rect">
              <a:avLst/>
            </a:prstGeom>
            <a:noFill/>
          </p:spPr>
          <p:txBody>
            <a:bodyPr wrap="square" rtlCol="0">
              <a:spAutoFit/>
            </a:bodyPr>
            <a:lstStyle/>
            <a:p>
              <a:pPr algn="ctr"/>
              <a:r>
                <a:rPr lang="en-GB" dirty="0">
                  <a:latin typeface="+mn-lt"/>
                </a:rPr>
                <a:t>Figure 4. Ball position over time after training with neural network in simulation left, on robot right.</a:t>
              </a:r>
            </a:p>
          </p:txBody>
        </p:sp>
      </p:grpSp>
      <p:sp>
        <p:nvSpPr>
          <p:cNvPr id="72" name="Rectangle 7">
            <a:extLst>
              <a:ext uri="{FF2B5EF4-FFF2-40B4-BE49-F238E27FC236}">
                <a16:creationId xmlns:a16="http://schemas.microsoft.com/office/drawing/2014/main" id="{55BA8338-F998-4148-9BB8-693C90CA1A47}"/>
              </a:ext>
            </a:extLst>
          </p:cNvPr>
          <p:cNvSpPr>
            <a:spLocks noChangeArrowheads="1"/>
          </p:cNvSpPr>
          <p:nvPr/>
        </p:nvSpPr>
        <p:spPr bwMode="auto">
          <a:xfrm>
            <a:off x="8711803" y="9825389"/>
            <a:ext cx="6151686" cy="2954655"/>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lnSpc>
                <a:spcPct val="150000"/>
              </a:lnSpc>
              <a:defRPr/>
            </a:pPr>
            <a:r>
              <a:rPr lang="en-GB" sz="2800" b="1" dirty="0"/>
              <a:t>5. Conclusion</a:t>
            </a:r>
          </a:p>
          <a:p>
            <a:pPr algn="just" defTabSz="2085057" eaLnBrk="1" hangingPunct="1">
              <a:defRPr/>
            </a:pPr>
            <a:r>
              <a:rPr lang="en-GB" sz="2400" dirty="0"/>
              <a:t>In conclusion, both Q-learning and a neural network are good at learning to balance a ball. The simulated behaviour was not perfectly recreated with the robot. Out of the two, the neural network performed better as it was better at interpolating unseen states.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5399</TotalTime>
  <Words>615</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 Light</vt:lpstr>
      <vt:lpstr>Calibri</vt:lpstr>
      <vt:lpstr>Times New Roman</vt:lpstr>
      <vt:lpstr>Office Theme</vt:lpstr>
      <vt:lpstr>PowerPoint Presentation</vt:lpstr>
    </vt:vector>
  </TitlesOfParts>
  <Company>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dhs6pw</dc:creator>
  <cp:lastModifiedBy>Edward Hockedy</cp:lastModifiedBy>
  <cp:revision>223</cp:revision>
  <cp:lastPrinted>2013-07-25T11:25:37Z</cp:lastPrinted>
  <dcterms:created xsi:type="dcterms:W3CDTF">2010-08-24T13:48:54Z</dcterms:created>
  <dcterms:modified xsi:type="dcterms:W3CDTF">2018-04-21T13:53:36Z</dcterms:modified>
</cp:coreProperties>
</file>