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274070-88F4-44E4-B1CA-D3B59D5E9790}">
          <p14:sldIdLst>
            <p14:sldId id="257"/>
          </p14:sldIdLst>
        </p14:section>
        <p14:section name="Untitled Section" id="{9C645108-09BE-4E29-A582-921F3C4F018E}">
          <p14:sldIdLst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1E78D-BBDF-4594-9AFA-E48414E21BA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474FCF-D63F-4456-9135-1D3C0CBA79AC}">
      <dgm:prSet phldrT="[Text]"/>
      <dgm:spPr/>
      <dgm:t>
        <a:bodyPr/>
        <a:lstStyle/>
        <a:p>
          <a:r>
            <a:rPr lang="en-US"/>
            <a:t>Web Apps</a:t>
          </a:r>
        </a:p>
      </dgm:t>
    </dgm:pt>
    <dgm:pt modelId="{0DA1E42F-0A7F-43F7-BBFB-4B1BF90E0E79}" type="parTrans" cxnId="{B0605A1B-8BA4-4C1C-AC00-FCB7BE43D7D9}">
      <dgm:prSet/>
      <dgm:spPr/>
      <dgm:t>
        <a:bodyPr/>
        <a:lstStyle/>
        <a:p>
          <a:endParaRPr lang="en-US"/>
        </a:p>
      </dgm:t>
    </dgm:pt>
    <dgm:pt modelId="{A41AA24E-7936-417F-8964-38FB890AE618}" type="sibTrans" cxnId="{B0605A1B-8BA4-4C1C-AC00-FCB7BE43D7D9}">
      <dgm:prSet/>
      <dgm:spPr/>
      <dgm:t>
        <a:bodyPr/>
        <a:lstStyle/>
        <a:p>
          <a:endParaRPr lang="en-US"/>
        </a:p>
      </dgm:t>
    </dgm:pt>
    <dgm:pt modelId="{F43FEBA0-CA9D-4E8E-A5D4-FD90233DF01C}">
      <dgm:prSet phldrT="[Text]"/>
      <dgm:spPr/>
      <dgm:t>
        <a:bodyPr/>
        <a:lstStyle/>
        <a:p>
          <a:r>
            <a:rPr lang="en-US" dirty="0"/>
            <a:t>ADM</a:t>
          </a:r>
        </a:p>
      </dgm:t>
    </dgm:pt>
    <dgm:pt modelId="{BA07AFD4-07D1-483A-BB26-9C1DFF2EBEB3}" type="parTrans" cxnId="{EA743FFC-2DA5-4BB7-8C17-F63F166C87F9}">
      <dgm:prSet/>
      <dgm:spPr/>
      <dgm:t>
        <a:bodyPr/>
        <a:lstStyle/>
        <a:p>
          <a:endParaRPr lang="en-US"/>
        </a:p>
      </dgm:t>
    </dgm:pt>
    <dgm:pt modelId="{E093186D-AD05-4D63-8224-23C2D55459E8}" type="sibTrans" cxnId="{EA743FFC-2DA5-4BB7-8C17-F63F166C87F9}">
      <dgm:prSet/>
      <dgm:spPr/>
      <dgm:t>
        <a:bodyPr/>
        <a:lstStyle/>
        <a:p>
          <a:endParaRPr lang="en-US"/>
        </a:p>
      </dgm:t>
    </dgm:pt>
    <dgm:pt modelId="{D2B5E796-ECBA-494A-9931-F83C7072A688}">
      <dgm:prSet phldrT="[Text]"/>
      <dgm:spPr/>
      <dgm:t>
        <a:bodyPr/>
        <a:lstStyle/>
        <a:p>
          <a:r>
            <a:rPr lang="en-US"/>
            <a:t>DBs</a:t>
          </a:r>
        </a:p>
      </dgm:t>
    </dgm:pt>
    <dgm:pt modelId="{A1CEE495-92FC-4F65-9341-77DF4207CB13}" type="parTrans" cxnId="{A9D6C121-D91F-4B3B-8E33-ABF5E0FE9F1E}">
      <dgm:prSet/>
      <dgm:spPr/>
      <dgm:t>
        <a:bodyPr/>
        <a:lstStyle/>
        <a:p>
          <a:endParaRPr lang="en-US"/>
        </a:p>
      </dgm:t>
    </dgm:pt>
    <dgm:pt modelId="{BA933A74-B99C-46A0-B414-D643C930D51A}" type="sibTrans" cxnId="{A9D6C121-D91F-4B3B-8E33-ABF5E0FE9F1E}">
      <dgm:prSet/>
      <dgm:spPr/>
      <dgm:t>
        <a:bodyPr/>
        <a:lstStyle/>
        <a:p>
          <a:endParaRPr lang="en-US"/>
        </a:p>
      </dgm:t>
    </dgm:pt>
    <dgm:pt modelId="{2C848159-2F16-459B-8813-9C9F053C44B7}">
      <dgm:prSet phldrT="[Text]"/>
      <dgm:spPr/>
      <dgm:t>
        <a:bodyPr/>
        <a:lstStyle/>
        <a:p>
          <a:r>
            <a:rPr lang="en-US"/>
            <a:t>MariaDb</a:t>
          </a:r>
        </a:p>
      </dgm:t>
    </dgm:pt>
    <dgm:pt modelId="{AA9CBE23-A994-4599-9A2C-D63965D1705F}" type="parTrans" cxnId="{5DCBD8B7-EEB6-4E2E-8AB6-5BE25E11C378}">
      <dgm:prSet/>
      <dgm:spPr/>
      <dgm:t>
        <a:bodyPr/>
        <a:lstStyle/>
        <a:p>
          <a:endParaRPr lang="en-US"/>
        </a:p>
      </dgm:t>
    </dgm:pt>
    <dgm:pt modelId="{CBE6A3A1-247D-44B9-B617-CC9DB28DB7B5}" type="sibTrans" cxnId="{5DCBD8B7-EEB6-4E2E-8AB6-5BE25E11C378}">
      <dgm:prSet/>
      <dgm:spPr/>
      <dgm:t>
        <a:bodyPr/>
        <a:lstStyle/>
        <a:p>
          <a:endParaRPr lang="en-US"/>
        </a:p>
      </dgm:t>
    </dgm:pt>
    <dgm:pt modelId="{76704BAC-D333-491B-8B59-6745F423FAFF}">
      <dgm:prSet phldrT="[Text]"/>
      <dgm:spPr/>
      <dgm:t>
        <a:bodyPr/>
        <a:lstStyle/>
        <a:p>
          <a:r>
            <a:rPr lang="en-US"/>
            <a:t>SnowFlake</a:t>
          </a:r>
        </a:p>
      </dgm:t>
    </dgm:pt>
    <dgm:pt modelId="{9916F0C7-199E-4388-9150-C18E0F3FF30E}" type="parTrans" cxnId="{15DD64D1-6125-4F06-872B-737805B120C5}">
      <dgm:prSet/>
      <dgm:spPr/>
      <dgm:t>
        <a:bodyPr/>
        <a:lstStyle/>
        <a:p>
          <a:endParaRPr lang="en-US"/>
        </a:p>
      </dgm:t>
    </dgm:pt>
    <dgm:pt modelId="{35A97FBF-C9AE-4D62-A945-CA37E606776D}" type="sibTrans" cxnId="{15DD64D1-6125-4F06-872B-737805B120C5}">
      <dgm:prSet/>
      <dgm:spPr/>
      <dgm:t>
        <a:bodyPr/>
        <a:lstStyle/>
        <a:p>
          <a:endParaRPr lang="en-US"/>
        </a:p>
      </dgm:t>
    </dgm:pt>
    <dgm:pt modelId="{82A3D9A1-8283-4B19-AE6D-6A288C239493}">
      <dgm:prSet phldrT="[Text]"/>
      <dgm:spPr/>
      <dgm:t>
        <a:bodyPr/>
        <a:lstStyle/>
        <a:p>
          <a:r>
            <a:rPr lang="en-US" dirty="0"/>
            <a:t>SHQ</a:t>
          </a:r>
        </a:p>
      </dgm:t>
    </dgm:pt>
    <dgm:pt modelId="{09F2734D-6E66-428A-A1FC-930E0E4758F0}" type="parTrans" cxnId="{B4414076-903D-493D-8FFD-E34CCB1B1767}">
      <dgm:prSet/>
      <dgm:spPr/>
      <dgm:t>
        <a:bodyPr/>
        <a:lstStyle/>
        <a:p>
          <a:endParaRPr lang="en-US"/>
        </a:p>
      </dgm:t>
    </dgm:pt>
    <dgm:pt modelId="{0DF5CE72-B48B-4F39-88B1-472CD5892BEA}" type="sibTrans" cxnId="{B4414076-903D-493D-8FFD-E34CCB1B1767}">
      <dgm:prSet/>
      <dgm:spPr/>
      <dgm:t>
        <a:bodyPr/>
        <a:lstStyle/>
        <a:p>
          <a:endParaRPr lang="en-US"/>
        </a:p>
      </dgm:t>
    </dgm:pt>
    <dgm:pt modelId="{73524432-7C88-4128-97D2-2CB8DA220C22}">
      <dgm:prSet phldrT="[Text]"/>
      <dgm:spPr/>
      <dgm:t>
        <a:bodyPr/>
        <a:lstStyle/>
        <a:p>
          <a:r>
            <a:rPr lang="en-US"/>
            <a:t>Sql Server</a:t>
          </a:r>
        </a:p>
      </dgm:t>
    </dgm:pt>
    <dgm:pt modelId="{3AA56D6C-3A67-4E01-AB9E-AD489085328F}" type="parTrans" cxnId="{80D84051-4790-4B8B-B557-3BAF426FB712}">
      <dgm:prSet/>
      <dgm:spPr/>
      <dgm:t>
        <a:bodyPr/>
        <a:lstStyle/>
        <a:p>
          <a:endParaRPr lang="en-US"/>
        </a:p>
      </dgm:t>
    </dgm:pt>
    <dgm:pt modelId="{2FCCB346-9BBB-48FC-9ADF-8BFC7F52E17A}" type="sibTrans" cxnId="{80D84051-4790-4B8B-B557-3BAF426FB712}">
      <dgm:prSet/>
      <dgm:spPr/>
      <dgm:t>
        <a:bodyPr/>
        <a:lstStyle/>
        <a:p>
          <a:endParaRPr lang="en-US"/>
        </a:p>
      </dgm:t>
    </dgm:pt>
    <dgm:pt modelId="{5F226484-7406-4504-9F9E-519E98CDA7A8}">
      <dgm:prSet phldrT="[Text]"/>
      <dgm:spPr/>
      <dgm:t>
        <a:bodyPr/>
        <a:lstStyle/>
        <a:p>
          <a:r>
            <a:rPr lang="en-US"/>
            <a:t>Data</a:t>
          </a:r>
        </a:p>
        <a:p>
          <a:r>
            <a:rPr lang="en-US"/>
            <a:t>Warhouse</a:t>
          </a:r>
        </a:p>
      </dgm:t>
    </dgm:pt>
    <dgm:pt modelId="{C9BBE524-42BC-4DC9-81D7-486E3695A678}" type="sibTrans" cxnId="{167BD747-A318-4580-9FD7-40E48342C5B3}">
      <dgm:prSet/>
      <dgm:spPr/>
      <dgm:t>
        <a:bodyPr/>
        <a:lstStyle/>
        <a:p>
          <a:endParaRPr lang="en-US"/>
        </a:p>
      </dgm:t>
    </dgm:pt>
    <dgm:pt modelId="{28CEAF2A-0D57-4C8D-BD9D-8FF82FF36394}" type="parTrans" cxnId="{167BD747-A318-4580-9FD7-40E48342C5B3}">
      <dgm:prSet/>
      <dgm:spPr/>
      <dgm:t>
        <a:bodyPr/>
        <a:lstStyle/>
        <a:p>
          <a:endParaRPr lang="en-US"/>
        </a:p>
      </dgm:t>
    </dgm:pt>
    <dgm:pt modelId="{917559A9-F6D7-4630-8B31-73BC8096327D}" type="pres">
      <dgm:prSet presAssocID="{EF71E78D-BBDF-4594-9AFA-E48414E21BAB}" presName="theList" presStyleCnt="0">
        <dgm:presLayoutVars>
          <dgm:dir/>
          <dgm:animLvl val="lvl"/>
          <dgm:resizeHandles val="exact"/>
        </dgm:presLayoutVars>
      </dgm:prSet>
      <dgm:spPr/>
    </dgm:pt>
    <dgm:pt modelId="{7B96064D-A6FB-47EE-91A5-F9F7660D687A}" type="pres">
      <dgm:prSet presAssocID="{EF474FCF-D63F-4456-9135-1D3C0CBA79AC}" presName="compNode" presStyleCnt="0"/>
      <dgm:spPr/>
    </dgm:pt>
    <dgm:pt modelId="{ED8D86F6-1180-4474-ABA8-032121E0A852}" type="pres">
      <dgm:prSet presAssocID="{EF474FCF-D63F-4456-9135-1D3C0CBA79AC}" presName="noGeometry" presStyleCnt="0"/>
      <dgm:spPr/>
    </dgm:pt>
    <dgm:pt modelId="{FDF29646-4C15-4BFC-B2F2-A3AF37A45CF8}" type="pres">
      <dgm:prSet presAssocID="{EF474FCF-D63F-4456-9135-1D3C0CBA79AC}" presName="childTextVisible" presStyleLbl="bgAccFollowNode1" presStyleIdx="0" presStyleCnt="3">
        <dgm:presLayoutVars>
          <dgm:bulletEnabled val="1"/>
        </dgm:presLayoutVars>
      </dgm:prSet>
      <dgm:spPr/>
    </dgm:pt>
    <dgm:pt modelId="{99F0D787-A815-46EF-A47A-9369E0BFFDE4}" type="pres">
      <dgm:prSet presAssocID="{EF474FCF-D63F-4456-9135-1D3C0CBA79AC}" presName="childTextHidden" presStyleLbl="bgAccFollowNode1" presStyleIdx="0" presStyleCnt="3"/>
      <dgm:spPr/>
    </dgm:pt>
    <dgm:pt modelId="{11785B7F-781B-4AA6-9807-1AF532BF5424}" type="pres">
      <dgm:prSet presAssocID="{EF474FCF-D63F-4456-9135-1D3C0CBA79A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3C6F1E5-2135-4851-9682-4E029029AC2E}" type="pres">
      <dgm:prSet presAssocID="{EF474FCF-D63F-4456-9135-1D3C0CBA79AC}" presName="aSpace" presStyleCnt="0"/>
      <dgm:spPr/>
    </dgm:pt>
    <dgm:pt modelId="{E18E14B0-2DAB-4DD6-877E-BE1D69B69488}" type="pres">
      <dgm:prSet presAssocID="{D2B5E796-ECBA-494A-9931-F83C7072A688}" presName="compNode" presStyleCnt="0"/>
      <dgm:spPr/>
    </dgm:pt>
    <dgm:pt modelId="{F9C16C77-2FEC-4D69-BAAD-575F37FB1B75}" type="pres">
      <dgm:prSet presAssocID="{D2B5E796-ECBA-494A-9931-F83C7072A688}" presName="noGeometry" presStyleCnt="0"/>
      <dgm:spPr/>
    </dgm:pt>
    <dgm:pt modelId="{4A69E7DE-8A68-41EE-87E8-07DD27C6A9A2}" type="pres">
      <dgm:prSet presAssocID="{D2B5E796-ECBA-494A-9931-F83C7072A688}" presName="childTextVisible" presStyleLbl="bgAccFollowNode1" presStyleIdx="1" presStyleCnt="3">
        <dgm:presLayoutVars>
          <dgm:bulletEnabled val="1"/>
        </dgm:presLayoutVars>
      </dgm:prSet>
      <dgm:spPr/>
    </dgm:pt>
    <dgm:pt modelId="{DB2A72D4-7680-44F9-97C5-E1E17F482C48}" type="pres">
      <dgm:prSet presAssocID="{D2B5E796-ECBA-494A-9931-F83C7072A688}" presName="childTextHidden" presStyleLbl="bgAccFollowNode1" presStyleIdx="1" presStyleCnt="3"/>
      <dgm:spPr/>
    </dgm:pt>
    <dgm:pt modelId="{52B9958B-49D9-4E01-8A5B-BDE538CACBC9}" type="pres">
      <dgm:prSet presAssocID="{D2B5E796-ECBA-494A-9931-F83C7072A68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DE4442F-01A3-4216-80D9-A85F6208608A}" type="pres">
      <dgm:prSet presAssocID="{D2B5E796-ECBA-494A-9931-F83C7072A688}" presName="aSpace" presStyleCnt="0"/>
      <dgm:spPr/>
    </dgm:pt>
    <dgm:pt modelId="{E79DD904-FDDA-4460-B233-D408250B3932}" type="pres">
      <dgm:prSet presAssocID="{5F226484-7406-4504-9F9E-519E98CDA7A8}" presName="compNode" presStyleCnt="0"/>
      <dgm:spPr/>
    </dgm:pt>
    <dgm:pt modelId="{55DD96A4-E67B-4614-9416-565CCFC6B951}" type="pres">
      <dgm:prSet presAssocID="{5F226484-7406-4504-9F9E-519E98CDA7A8}" presName="noGeometry" presStyleCnt="0"/>
      <dgm:spPr/>
    </dgm:pt>
    <dgm:pt modelId="{67AC0A59-D6C3-4D22-B08C-2D4681DE7D75}" type="pres">
      <dgm:prSet presAssocID="{5F226484-7406-4504-9F9E-519E98CDA7A8}" presName="childTextVisible" presStyleLbl="bgAccFollowNode1" presStyleIdx="2" presStyleCnt="3">
        <dgm:presLayoutVars>
          <dgm:bulletEnabled val="1"/>
        </dgm:presLayoutVars>
      </dgm:prSet>
      <dgm:spPr/>
    </dgm:pt>
    <dgm:pt modelId="{BD58F2A1-C43E-4E26-B9A2-BAAB499A8807}" type="pres">
      <dgm:prSet presAssocID="{5F226484-7406-4504-9F9E-519E98CDA7A8}" presName="childTextHidden" presStyleLbl="bgAccFollowNode1" presStyleIdx="2" presStyleCnt="3"/>
      <dgm:spPr/>
    </dgm:pt>
    <dgm:pt modelId="{43D3DF41-9383-4EEA-9C0F-3745FC203FF1}" type="pres">
      <dgm:prSet presAssocID="{5F226484-7406-4504-9F9E-519E98CDA7A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C09FB0C-504E-4B06-89A6-DD7DA3034076}" type="presOf" srcId="{2C848159-2F16-459B-8813-9C9F053C44B7}" destId="{4A69E7DE-8A68-41EE-87E8-07DD27C6A9A2}" srcOrd="0" destOrd="0" presId="urn:microsoft.com/office/officeart/2005/8/layout/hProcess6"/>
    <dgm:cxn modelId="{18471C0D-1128-44F9-8B14-DED9E7D5CB5A}" type="presOf" srcId="{F43FEBA0-CA9D-4E8E-A5D4-FD90233DF01C}" destId="{FDF29646-4C15-4BFC-B2F2-A3AF37A45CF8}" srcOrd="0" destOrd="0" presId="urn:microsoft.com/office/officeart/2005/8/layout/hProcess6"/>
    <dgm:cxn modelId="{6C52A315-8EBB-45DA-95BA-316A4C0FA229}" type="presOf" srcId="{73524432-7C88-4128-97D2-2CB8DA220C22}" destId="{DB2A72D4-7680-44F9-97C5-E1E17F482C48}" srcOrd="1" destOrd="1" presId="urn:microsoft.com/office/officeart/2005/8/layout/hProcess6"/>
    <dgm:cxn modelId="{84C6BB15-EED7-4E13-B5F3-437B649D1AA2}" type="presOf" srcId="{EF71E78D-BBDF-4594-9AFA-E48414E21BAB}" destId="{917559A9-F6D7-4630-8B31-73BC8096327D}" srcOrd="0" destOrd="0" presId="urn:microsoft.com/office/officeart/2005/8/layout/hProcess6"/>
    <dgm:cxn modelId="{B0605A1B-8BA4-4C1C-AC00-FCB7BE43D7D9}" srcId="{EF71E78D-BBDF-4594-9AFA-E48414E21BAB}" destId="{EF474FCF-D63F-4456-9135-1D3C0CBA79AC}" srcOrd="0" destOrd="0" parTransId="{0DA1E42F-0A7F-43F7-BBFB-4B1BF90E0E79}" sibTransId="{A41AA24E-7936-417F-8964-38FB890AE618}"/>
    <dgm:cxn modelId="{870D7F1D-91C7-4184-87E0-34A1ABF6D5BB}" type="presOf" srcId="{D2B5E796-ECBA-494A-9931-F83C7072A688}" destId="{52B9958B-49D9-4E01-8A5B-BDE538CACBC9}" srcOrd="0" destOrd="0" presId="urn:microsoft.com/office/officeart/2005/8/layout/hProcess6"/>
    <dgm:cxn modelId="{A9D6C121-D91F-4B3B-8E33-ABF5E0FE9F1E}" srcId="{EF71E78D-BBDF-4594-9AFA-E48414E21BAB}" destId="{D2B5E796-ECBA-494A-9931-F83C7072A688}" srcOrd="1" destOrd="0" parTransId="{A1CEE495-92FC-4F65-9341-77DF4207CB13}" sibTransId="{BA933A74-B99C-46A0-B414-D643C930D51A}"/>
    <dgm:cxn modelId="{920E2023-294B-4F5C-888F-0CC96D7F6AE7}" type="presOf" srcId="{EF474FCF-D63F-4456-9135-1D3C0CBA79AC}" destId="{11785B7F-781B-4AA6-9807-1AF532BF5424}" srcOrd="0" destOrd="0" presId="urn:microsoft.com/office/officeart/2005/8/layout/hProcess6"/>
    <dgm:cxn modelId="{B0A59765-A5BA-457B-8EB7-1ACCAB1821BD}" type="presOf" srcId="{82A3D9A1-8283-4B19-AE6D-6A288C239493}" destId="{FDF29646-4C15-4BFC-B2F2-A3AF37A45CF8}" srcOrd="0" destOrd="1" presId="urn:microsoft.com/office/officeart/2005/8/layout/hProcess6"/>
    <dgm:cxn modelId="{167BD747-A318-4580-9FD7-40E48342C5B3}" srcId="{EF71E78D-BBDF-4594-9AFA-E48414E21BAB}" destId="{5F226484-7406-4504-9F9E-519E98CDA7A8}" srcOrd="2" destOrd="0" parTransId="{28CEAF2A-0D57-4C8D-BD9D-8FF82FF36394}" sibTransId="{C9BBE524-42BC-4DC9-81D7-486E3695A678}"/>
    <dgm:cxn modelId="{80D84051-4790-4B8B-B557-3BAF426FB712}" srcId="{D2B5E796-ECBA-494A-9931-F83C7072A688}" destId="{73524432-7C88-4128-97D2-2CB8DA220C22}" srcOrd="1" destOrd="0" parTransId="{3AA56D6C-3A67-4E01-AB9E-AD489085328F}" sibTransId="{2FCCB346-9BBB-48FC-9ADF-8BFC7F52E17A}"/>
    <dgm:cxn modelId="{D5620775-6178-4A94-A1BC-40D251D28133}" type="presOf" srcId="{F43FEBA0-CA9D-4E8E-A5D4-FD90233DF01C}" destId="{99F0D787-A815-46EF-A47A-9369E0BFFDE4}" srcOrd="1" destOrd="0" presId="urn:microsoft.com/office/officeart/2005/8/layout/hProcess6"/>
    <dgm:cxn modelId="{B4414076-903D-493D-8FFD-E34CCB1B1767}" srcId="{EF474FCF-D63F-4456-9135-1D3C0CBA79AC}" destId="{82A3D9A1-8283-4B19-AE6D-6A288C239493}" srcOrd="1" destOrd="0" parTransId="{09F2734D-6E66-428A-A1FC-930E0E4758F0}" sibTransId="{0DF5CE72-B48B-4F39-88B1-472CD5892BEA}"/>
    <dgm:cxn modelId="{4B8D897E-1C7C-49CD-9132-8F5044FE8B0E}" type="presOf" srcId="{76704BAC-D333-491B-8B59-6745F423FAFF}" destId="{67AC0A59-D6C3-4D22-B08C-2D4681DE7D75}" srcOrd="0" destOrd="0" presId="urn:microsoft.com/office/officeart/2005/8/layout/hProcess6"/>
    <dgm:cxn modelId="{45268EA2-7D38-4CE9-8716-28B0CE0757A1}" type="presOf" srcId="{82A3D9A1-8283-4B19-AE6D-6A288C239493}" destId="{99F0D787-A815-46EF-A47A-9369E0BFFDE4}" srcOrd="1" destOrd="1" presId="urn:microsoft.com/office/officeart/2005/8/layout/hProcess6"/>
    <dgm:cxn modelId="{68B859B4-4148-49D2-8879-79FE318A61E0}" type="presOf" srcId="{73524432-7C88-4128-97D2-2CB8DA220C22}" destId="{4A69E7DE-8A68-41EE-87E8-07DD27C6A9A2}" srcOrd="0" destOrd="1" presId="urn:microsoft.com/office/officeart/2005/8/layout/hProcess6"/>
    <dgm:cxn modelId="{5DCBD8B7-EEB6-4E2E-8AB6-5BE25E11C378}" srcId="{D2B5E796-ECBA-494A-9931-F83C7072A688}" destId="{2C848159-2F16-459B-8813-9C9F053C44B7}" srcOrd="0" destOrd="0" parTransId="{AA9CBE23-A994-4599-9A2C-D63965D1705F}" sibTransId="{CBE6A3A1-247D-44B9-B617-CC9DB28DB7B5}"/>
    <dgm:cxn modelId="{025591CE-5B35-4CB3-83D9-9A01E080CAB2}" type="presOf" srcId="{2C848159-2F16-459B-8813-9C9F053C44B7}" destId="{DB2A72D4-7680-44F9-97C5-E1E17F482C48}" srcOrd="1" destOrd="0" presId="urn:microsoft.com/office/officeart/2005/8/layout/hProcess6"/>
    <dgm:cxn modelId="{15DD64D1-6125-4F06-872B-737805B120C5}" srcId="{5F226484-7406-4504-9F9E-519E98CDA7A8}" destId="{76704BAC-D333-491B-8B59-6745F423FAFF}" srcOrd="0" destOrd="0" parTransId="{9916F0C7-199E-4388-9150-C18E0F3FF30E}" sibTransId="{35A97FBF-C9AE-4D62-A945-CA37E606776D}"/>
    <dgm:cxn modelId="{FBCB15D8-0012-4155-88AC-767CA3F886F8}" type="presOf" srcId="{5F226484-7406-4504-9F9E-519E98CDA7A8}" destId="{43D3DF41-9383-4EEA-9C0F-3745FC203FF1}" srcOrd="0" destOrd="0" presId="urn:microsoft.com/office/officeart/2005/8/layout/hProcess6"/>
    <dgm:cxn modelId="{DFE078F8-6C56-47C0-A0CF-35588164F3D2}" type="presOf" srcId="{76704BAC-D333-491B-8B59-6745F423FAFF}" destId="{BD58F2A1-C43E-4E26-B9A2-BAAB499A8807}" srcOrd="1" destOrd="0" presId="urn:microsoft.com/office/officeart/2005/8/layout/hProcess6"/>
    <dgm:cxn modelId="{EA743FFC-2DA5-4BB7-8C17-F63F166C87F9}" srcId="{EF474FCF-D63F-4456-9135-1D3C0CBA79AC}" destId="{F43FEBA0-CA9D-4E8E-A5D4-FD90233DF01C}" srcOrd="0" destOrd="0" parTransId="{BA07AFD4-07D1-483A-BB26-9C1DFF2EBEB3}" sibTransId="{E093186D-AD05-4D63-8224-23C2D55459E8}"/>
    <dgm:cxn modelId="{5FD4D352-941E-474E-82CE-380D340FC3F5}" type="presParOf" srcId="{917559A9-F6D7-4630-8B31-73BC8096327D}" destId="{7B96064D-A6FB-47EE-91A5-F9F7660D687A}" srcOrd="0" destOrd="0" presId="urn:microsoft.com/office/officeart/2005/8/layout/hProcess6"/>
    <dgm:cxn modelId="{1067C34B-D85F-4BDB-94A3-3FAE0F3021DE}" type="presParOf" srcId="{7B96064D-A6FB-47EE-91A5-F9F7660D687A}" destId="{ED8D86F6-1180-4474-ABA8-032121E0A852}" srcOrd="0" destOrd="0" presId="urn:microsoft.com/office/officeart/2005/8/layout/hProcess6"/>
    <dgm:cxn modelId="{AE1C283D-FDD8-4D8A-AE8D-4FE5367E1919}" type="presParOf" srcId="{7B96064D-A6FB-47EE-91A5-F9F7660D687A}" destId="{FDF29646-4C15-4BFC-B2F2-A3AF37A45CF8}" srcOrd="1" destOrd="0" presId="urn:microsoft.com/office/officeart/2005/8/layout/hProcess6"/>
    <dgm:cxn modelId="{7E9552D6-B8EB-4B5A-A272-AAC1DAD3CA2F}" type="presParOf" srcId="{7B96064D-A6FB-47EE-91A5-F9F7660D687A}" destId="{99F0D787-A815-46EF-A47A-9369E0BFFDE4}" srcOrd="2" destOrd="0" presId="urn:microsoft.com/office/officeart/2005/8/layout/hProcess6"/>
    <dgm:cxn modelId="{768BFCA4-BD31-40FD-98EF-B9F5A7BCAC1B}" type="presParOf" srcId="{7B96064D-A6FB-47EE-91A5-F9F7660D687A}" destId="{11785B7F-781B-4AA6-9807-1AF532BF5424}" srcOrd="3" destOrd="0" presId="urn:microsoft.com/office/officeart/2005/8/layout/hProcess6"/>
    <dgm:cxn modelId="{CC902F36-BE45-40DD-AAE5-AD7161CC030B}" type="presParOf" srcId="{917559A9-F6D7-4630-8B31-73BC8096327D}" destId="{C3C6F1E5-2135-4851-9682-4E029029AC2E}" srcOrd="1" destOrd="0" presId="urn:microsoft.com/office/officeart/2005/8/layout/hProcess6"/>
    <dgm:cxn modelId="{0272021E-D4F6-4AAA-8E7C-5FF92CA13FD1}" type="presParOf" srcId="{917559A9-F6D7-4630-8B31-73BC8096327D}" destId="{E18E14B0-2DAB-4DD6-877E-BE1D69B69488}" srcOrd="2" destOrd="0" presId="urn:microsoft.com/office/officeart/2005/8/layout/hProcess6"/>
    <dgm:cxn modelId="{0CAE7181-02CD-49AB-9FF9-646B527F801B}" type="presParOf" srcId="{E18E14B0-2DAB-4DD6-877E-BE1D69B69488}" destId="{F9C16C77-2FEC-4D69-BAAD-575F37FB1B75}" srcOrd="0" destOrd="0" presId="urn:microsoft.com/office/officeart/2005/8/layout/hProcess6"/>
    <dgm:cxn modelId="{BCBBDF70-2EB6-42A4-8B77-338F59912E98}" type="presParOf" srcId="{E18E14B0-2DAB-4DD6-877E-BE1D69B69488}" destId="{4A69E7DE-8A68-41EE-87E8-07DD27C6A9A2}" srcOrd="1" destOrd="0" presId="urn:microsoft.com/office/officeart/2005/8/layout/hProcess6"/>
    <dgm:cxn modelId="{5125DFAC-1434-495B-87AF-D8D2884B6678}" type="presParOf" srcId="{E18E14B0-2DAB-4DD6-877E-BE1D69B69488}" destId="{DB2A72D4-7680-44F9-97C5-E1E17F482C48}" srcOrd="2" destOrd="0" presId="urn:microsoft.com/office/officeart/2005/8/layout/hProcess6"/>
    <dgm:cxn modelId="{8D327298-3296-44AC-8887-246BAEFF9190}" type="presParOf" srcId="{E18E14B0-2DAB-4DD6-877E-BE1D69B69488}" destId="{52B9958B-49D9-4E01-8A5B-BDE538CACBC9}" srcOrd="3" destOrd="0" presId="urn:microsoft.com/office/officeart/2005/8/layout/hProcess6"/>
    <dgm:cxn modelId="{B2AF4F48-CF5B-4685-BBAE-EDF15D85AF24}" type="presParOf" srcId="{917559A9-F6D7-4630-8B31-73BC8096327D}" destId="{CDE4442F-01A3-4216-80D9-A85F6208608A}" srcOrd="3" destOrd="0" presId="urn:microsoft.com/office/officeart/2005/8/layout/hProcess6"/>
    <dgm:cxn modelId="{8F407413-9635-478C-9831-FD3333575DEE}" type="presParOf" srcId="{917559A9-F6D7-4630-8B31-73BC8096327D}" destId="{E79DD904-FDDA-4460-B233-D408250B3932}" srcOrd="4" destOrd="0" presId="urn:microsoft.com/office/officeart/2005/8/layout/hProcess6"/>
    <dgm:cxn modelId="{7BDB5321-F137-48FB-BDE7-3410136198BF}" type="presParOf" srcId="{E79DD904-FDDA-4460-B233-D408250B3932}" destId="{55DD96A4-E67B-4614-9416-565CCFC6B951}" srcOrd="0" destOrd="0" presId="urn:microsoft.com/office/officeart/2005/8/layout/hProcess6"/>
    <dgm:cxn modelId="{1460FD48-1553-4042-AC6C-068C52AB30B4}" type="presParOf" srcId="{E79DD904-FDDA-4460-B233-D408250B3932}" destId="{67AC0A59-D6C3-4D22-B08C-2D4681DE7D75}" srcOrd="1" destOrd="0" presId="urn:microsoft.com/office/officeart/2005/8/layout/hProcess6"/>
    <dgm:cxn modelId="{BC5D4A2B-E38E-410D-A965-3CD3DC2E8DB0}" type="presParOf" srcId="{E79DD904-FDDA-4460-B233-D408250B3932}" destId="{BD58F2A1-C43E-4E26-B9A2-BAAB499A8807}" srcOrd="2" destOrd="0" presId="urn:microsoft.com/office/officeart/2005/8/layout/hProcess6"/>
    <dgm:cxn modelId="{91629E17-DE99-49B5-97B3-C18569945352}" type="presParOf" srcId="{E79DD904-FDDA-4460-B233-D408250B3932}" destId="{43D3DF41-9383-4EEA-9C0F-3745FC203FF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40BE3-7A67-414F-B569-9D3418C7E6A8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82D21E-A05F-4048-9FA8-30B08621814E}">
      <dgm:prSet phldrT="[Text]" custT="1"/>
      <dgm:spPr/>
      <dgm:t>
        <a:bodyPr/>
        <a:lstStyle/>
        <a:p>
          <a:r>
            <a:rPr lang="en-US" sz="1600" dirty="0"/>
            <a:t>Stitch</a:t>
          </a:r>
          <a:endParaRPr lang="en-US" sz="900" dirty="0"/>
        </a:p>
      </dgm:t>
    </dgm:pt>
    <dgm:pt modelId="{27C31C39-F427-415E-88A7-B7721D63520B}" type="parTrans" cxnId="{98E985BE-64D3-47B5-BAC4-34BE61A57F87}">
      <dgm:prSet/>
      <dgm:spPr/>
      <dgm:t>
        <a:bodyPr/>
        <a:lstStyle/>
        <a:p>
          <a:endParaRPr lang="en-US"/>
        </a:p>
      </dgm:t>
    </dgm:pt>
    <dgm:pt modelId="{D3444288-4D63-4712-8337-14F95A56D082}" type="sibTrans" cxnId="{98E985BE-64D3-47B5-BAC4-34BE61A57F87}">
      <dgm:prSet/>
      <dgm:spPr/>
      <dgm:t>
        <a:bodyPr/>
        <a:lstStyle/>
        <a:p>
          <a:endParaRPr lang="en-US"/>
        </a:p>
      </dgm:t>
    </dgm:pt>
    <dgm:pt modelId="{0DB848A9-B683-48C0-84FB-A10F16A8C980}">
      <dgm:prSet phldrT="[Text]"/>
      <dgm:spPr/>
      <dgm:t>
        <a:bodyPr/>
        <a:lstStyle/>
        <a:p>
          <a:r>
            <a:rPr lang="en-US"/>
            <a:t>MariaDb Instance in AWS Lightsail</a:t>
          </a:r>
        </a:p>
      </dgm:t>
    </dgm:pt>
    <dgm:pt modelId="{11880BF1-F873-4CA0-99C3-261912D3EEBB}" type="parTrans" cxnId="{77086B41-6CF7-46BD-AF7B-4D14A71CDAD4}">
      <dgm:prSet/>
      <dgm:spPr/>
      <dgm:t>
        <a:bodyPr/>
        <a:lstStyle/>
        <a:p>
          <a:endParaRPr lang="en-US"/>
        </a:p>
      </dgm:t>
    </dgm:pt>
    <dgm:pt modelId="{B3F06250-8B3F-48BA-8C0E-A6620955B4CC}" type="sibTrans" cxnId="{77086B41-6CF7-46BD-AF7B-4D14A71CDAD4}">
      <dgm:prSet/>
      <dgm:spPr/>
      <dgm:t>
        <a:bodyPr/>
        <a:lstStyle/>
        <a:p>
          <a:endParaRPr lang="en-US"/>
        </a:p>
      </dgm:t>
    </dgm:pt>
    <dgm:pt modelId="{35759799-E341-402A-91DD-B85F66D90E65}">
      <dgm:prSet phldrT="[Text]" custT="1"/>
      <dgm:spPr/>
      <dgm:t>
        <a:bodyPr/>
        <a:lstStyle/>
        <a:p>
          <a:r>
            <a:rPr lang="en-US" sz="1200" dirty="0"/>
            <a:t>Data Connection</a:t>
          </a:r>
        </a:p>
      </dgm:t>
    </dgm:pt>
    <dgm:pt modelId="{1B72A251-5000-4536-89AC-2EAC42245CDE}" type="parTrans" cxnId="{B1891363-D928-473C-AB6C-36AEAC29842F}">
      <dgm:prSet/>
      <dgm:spPr/>
      <dgm:t>
        <a:bodyPr/>
        <a:lstStyle/>
        <a:p>
          <a:endParaRPr lang="en-US"/>
        </a:p>
      </dgm:t>
    </dgm:pt>
    <dgm:pt modelId="{5C2BD907-FDD2-45A4-A3D8-512D6E9C8026}" type="sibTrans" cxnId="{B1891363-D928-473C-AB6C-36AEAC29842F}">
      <dgm:prSet/>
      <dgm:spPr/>
      <dgm:t>
        <a:bodyPr/>
        <a:lstStyle/>
        <a:p>
          <a:endParaRPr lang="en-US"/>
        </a:p>
      </dgm:t>
    </dgm:pt>
    <dgm:pt modelId="{0AAD61B0-769E-4E6D-AAD3-0E22B5D179E4}">
      <dgm:prSet phldrT="[Text]"/>
      <dgm:spPr/>
      <dgm:t>
        <a:bodyPr/>
        <a:lstStyle/>
        <a:p>
          <a:r>
            <a:rPr lang="en-US"/>
            <a:t>Snowflake Database</a:t>
          </a:r>
        </a:p>
      </dgm:t>
    </dgm:pt>
    <dgm:pt modelId="{F8C7500E-E699-444C-A3DC-CF17C5E5B8F6}" type="parTrans" cxnId="{A04F8C77-4B23-4672-B5F0-6A776006253C}">
      <dgm:prSet/>
      <dgm:spPr/>
      <dgm:t>
        <a:bodyPr/>
        <a:lstStyle/>
        <a:p>
          <a:endParaRPr lang="en-US"/>
        </a:p>
      </dgm:t>
    </dgm:pt>
    <dgm:pt modelId="{FFF48A13-1786-4A85-9820-E711B641EA6F}" type="sibTrans" cxnId="{A04F8C77-4B23-4672-B5F0-6A776006253C}">
      <dgm:prSet/>
      <dgm:spPr/>
      <dgm:t>
        <a:bodyPr/>
        <a:lstStyle/>
        <a:p>
          <a:endParaRPr lang="en-US"/>
        </a:p>
      </dgm:t>
    </dgm:pt>
    <dgm:pt modelId="{FE095CE0-0023-43DD-9DC8-16EE850FC1CD}">
      <dgm:prSet phldrT="[Text]"/>
      <dgm:spPr/>
      <dgm:t>
        <a:bodyPr/>
        <a:lstStyle/>
        <a:p>
          <a:r>
            <a:rPr lang="en-US"/>
            <a:t>"BANA7034"</a:t>
          </a:r>
        </a:p>
      </dgm:t>
    </dgm:pt>
    <dgm:pt modelId="{CFF38F58-1354-4A0C-8CA9-0CDC3E7E9A19}" type="parTrans" cxnId="{FDA47A26-2BC6-4BF8-97C3-58CA0B671409}">
      <dgm:prSet/>
      <dgm:spPr/>
      <dgm:t>
        <a:bodyPr/>
        <a:lstStyle/>
        <a:p>
          <a:endParaRPr lang="en-US"/>
        </a:p>
      </dgm:t>
    </dgm:pt>
    <dgm:pt modelId="{F09F39AD-665E-4D5B-8665-03FD9C92A27E}" type="sibTrans" cxnId="{FDA47A26-2BC6-4BF8-97C3-58CA0B671409}">
      <dgm:prSet/>
      <dgm:spPr/>
      <dgm:t>
        <a:bodyPr/>
        <a:lstStyle/>
        <a:p>
          <a:endParaRPr lang="en-US"/>
        </a:p>
      </dgm:t>
    </dgm:pt>
    <dgm:pt modelId="{8B634E02-09B4-40E7-BF21-A06BF1AC9E02}">
      <dgm:prSet phldrT="[Text]" custT="1"/>
      <dgm:spPr/>
      <dgm:t>
        <a:bodyPr/>
        <a:lstStyle/>
        <a:p>
          <a:r>
            <a:rPr lang="en-US" sz="1100" dirty="0">
              <a:latin typeface="Arial Nova" panose="020B0504020202020204" pitchFamily="34" charset="0"/>
            </a:rPr>
            <a:t>Tableau Snowflake Connector</a:t>
          </a:r>
        </a:p>
      </dgm:t>
    </dgm:pt>
    <dgm:pt modelId="{686F5FA4-770A-4270-8B4D-AC29F34F66D7}" type="parTrans" cxnId="{45D4372D-8527-4B14-93DE-9BDA6950F287}">
      <dgm:prSet/>
      <dgm:spPr/>
      <dgm:t>
        <a:bodyPr/>
        <a:lstStyle/>
        <a:p>
          <a:endParaRPr lang="en-US"/>
        </a:p>
      </dgm:t>
    </dgm:pt>
    <dgm:pt modelId="{B53C1667-40CA-4311-8C25-E413E5884008}" type="sibTrans" cxnId="{45D4372D-8527-4B14-93DE-9BDA6950F287}">
      <dgm:prSet/>
      <dgm:spPr/>
      <dgm:t>
        <a:bodyPr/>
        <a:lstStyle/>
        <a:p>
          <a:endParaRPr lang="en-US"/>
        </a:p>
      </dgm:t>
    </dgm:pt>
    <dgm:pt modelId="{5643D9E6-18C2-44CD-893E-2CD7CF68B311}">
      <dgm:prSet phldrT="[Text]"/>
      <dgm:spPr/>
      <dgm:t>
        <a:bodyPr/>
        <a:lstStyle/>
        <a:p>
          <a:r>
            <a:rPr lang="en-US"/>
            <a:t>Snowflake Warehouse </a:t>
          </a:r>
        </a:p>
      </dgm:t>
    </dgm:pt>
    <dgm:pt modelId="{C22C0B9E-2642-45BD-B002-BA82FF0C16D1}" type="parTrans" cxnId="{ED0FCBC1-E66B-4C9E-9D79-0A25274C153D}">
      <dgm:prSet/>
      <dgm:spPr/>
      <dgm:t>
        <a:bodyPr/>
        <a:lstStyle/>
        <a:p>
          <a:endParaRPr lang="en-US"/>
        </a:p>
      </dgm:t>
    </dgm:pt>
    <dgm:pt modelId="{578B7DFA-7A09-4A48-8233-A192B2DE77A3}" type="sibTrans" cxnId="{ED0FCBC1-E66B-4C9E-9D79-0A25274C153D}">
      <dgm:prSet/>
      <dgm:spPr/>
      <dgm:t>
        <a:bodyPr/>
        <a:lstStyle/>
        <a:p>
          <a:endParaRPr lang="en-US"/>
        </a:p>
      </dgm:t>
    </dgm:pt>
    <dgm:pt modelId="{D7AB5FCC-96EC-4A66-AD04-901EF09DE630}">
      <dgm:prSet phldrT="[Text]"/>
      <dgm:spPr/>
      <dgm:t>
        <a:bodyPr/>
        <a:lstStyle/>
        <a:p>
          <a:r>
            <a:rPr lang="en-US" b="0" i="0"/>
            <a:t>"BANA7034_WH"</a:t>
          </a:r>
          <a:endParaRPr lang="en-US"/>
        </a:p>
      </dgm:t>
    </dgm:pt>
    <dgm:pt modelId="{5FDC6168-01D5-42CA-A363-9647664A1962}" type="parTrans" cxnId="{9BFA0189-59C9-461F-9E1B-43C67472594E}">
      <dgm:prSet/>
      <dgm:spPr/>
      <dgm:t>
        <a:bodyPr/>
        <a:lstStyle/>
        <a:p>
          <a:endParaRPr lang="en-US"/>
        </a:p>
      </dgm:t>
    </dgm:pt>
    <dgm:pt modelId="{B6952D8E-98DD-459C-A998-493966E77BB0}" type="sibTrans" cxnId="{9BFA0189-59C9-461F-9E1B-43C67472594E}">
      <dgm:prSet/>
      <dgm:spPr/>
      <dgm:t>
        <a:bodyPr/>
        <a:lstStyle/>
        <a:p>
          <a:endParaRPr lang="en-US"/>
        </a:p>
      </dgm:t>
    </dgm:pt>
    <dgm:pt modelId="{A24171B7-54CB-42F2-97BC-95D23098F621}">
      <dgm:prSet phldrT="[Text]"/>
      <dgm:spPr/>
      <dgm:t>
        <a:bodyPr/>
        <a:lstStyle/>
        <a:p>
          <a:r>
            <a:rPr lang="en-US"/>
            <a:t>Tableau Reports</a:t>
          </a:r>
        </a:p>
      </dgm:t>
    </dgm:pt>
    <dgm:pt modelId="{659AA616-16BB-4281-8EED-97274E03FD20}" type="parTrans" cxnId="{73D1AFAA-B792-44EE-BE9D-4A9C6744C6ED}">
      <dgm:prSet/>
      <dgm:spPr/>
      <dgm:t>
        <a:bodyPr/>
        <a:lstStyle/>
        <a:p>
          <a:endParaRPr lang="en-US"/>
        </a:p>
      </dgm:t>
    </dgm:pt>
    <dgm:pt modelId="{91B60732-DA9A-4F1E-B723-FDF6A9A07000}" type="sibTrans" cxnId="{73D1AFAA-B792-44EE-BE9D-4A9C6744C6ED}">
      <dgm:prSet/>
      <dgm:spPr/>
      <dgm:t>
        <a:bodyPr/>
        <a:lstStyle/>
        <a:p>
          <a:endParaRPr lang="en-US"/>
        </a:p>
      </dgm:t>
    </dgm:pt>
    <dgm:pt modelId="{753CC702-6A43-49D0-8259-38E870D002F9}">
      <dgm:prSet phldrT="[Text]"/>
      <dgm:spPr/>
      <dgm:t>
        <a:bodyPr/>
        <a:lstStyle/>
        <a:p>
          <a:endParaRPr lang="en-US"/>
        </a:p>
      </dgm:t>
    </dgm:pt>
    <dgm:pt modelId="{CF002335-C22A-42A3-8549-A7356440A18D}" type="sibTrans" cxnId="{F39416BA-62E3-4BF1-ADD7-4E222AEA32E9}">
      <dgm:prSet/>
      <dgm:spPr/>
      <dgm:t>
        <a:bodyPr/>
        <a:lstStyle/>
        <a:p>
          <a:endParaRPr lang="en-US"/>
        </a:p>
      </dgm:t>
    </dgm:pt>
    <dgm:pt modelId="{CCDF461A-760F-4C43-AEDE-09EBF4BDEEBB}" type="parTrans" cxnId="{F39416BA-62E3-4BF1-ADD7-4E222AEA32E9}">
      <dgm:prSet/>
      <dgm:spPr/>
      <dgm:t>
        <a:bodyPr/>
        <a:lstStyle/>
        <a:p>
          <a:endParaRPr lang="en-US"/>
        </a:p>
      </dgm:t>
    </dgm:pt>
    <dgm:pt modelId="{FC3D4A4F-D927-4CE1-8304-FBFFB18E65E7}" type="pres">
      <dgm:prSet presAssocID="{C5140BE3-7A67-414F-B569-9D3418C7E6A8}" presName="linearFlow" presStyleCnt="0">
        <dgm:presLayoutVars>
          <dgm:dir/>
          <dgm:animLvl val="lvl"/>
          <dgm:resizeHandles val="exact"/>
        </dgm:presLayoutVars>
      </dgm:prSet>
      <dgm:spPr/>
    </dgm:pt>
    <dgm:pt modelId="{66471EB0-4F5B-4646-ADC3-6B35C1C90697}" type="pres">
      <dgm:prSet presAssocID="{7982D21E-A05F-4048-9FA8-30B08621814E}" presName="composite" presStyleCnt="0"/>
      <dgm:spPr/>
    </dgm:pt>
    <dgm:pt modelId="{6AF8BFFB-3C08-4127-9EEC-EED88F39EBE2}" type="pres">
      <dgm:prSet presAssocID="{7982D21E-A05F-4048-9FA8-30B08621814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FD293A8-C77F-46DF-BD87-2ABD56AEE37A}" type="pres">
      <dgm:prSet presAssocID="{7982D21E-A05F-4048-9FA8-30B08621814E}" presName="descendantText" presStyleLbl="alignAcc1" presStyleIdx="0" presStyleCnt="4">
        <dgm:presLayoutVars>
          <dgm:bulletEnabled val="1"/>
        </dgm:presLayoutVars>
      </dgm:prSet>
      <dgm:spPr/>
    </dgm:pt>
    <dgm:pt modelId="{9AFAA66D-D0F9-4318-AE5D-60FBC6A15CFD}" type="pres">
      <dgm:prSet presAssocID="{D3444288-4D63-4712-8337-14F95A56D082}" presName="sp" presStyleCnt="0"/>
      <dgm:spPr/>
    </dgm:pt>
    <dgm:pt modelId="{3F5DC5F0-4794-4E69-8787-275D6EE1DEF3}" type="pres">
      <dgm:prSet presAssocID="{35759799-E341-402A-91DD-B85F66D90E65}" presName="composite" presStyleCnt="0"/>
      <dgm:spPr/>
    </dgm:pt>
    <dgm:pt modelId="{12E856D9-5C3C-46A2-AF53-A18ABA3DE853}" type="pres">
      <dgm:prSet presAssocID="{35759799-E341-402A-91DD-B85F66D90E6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054A386-AD58-4C08-A68C-68F37BA0EEE0}" type="pres">
      <dgm:prSet presAssocID="{35759799-E341-402A-91DD-B85F66D90E65}" presName="descendantText" presStyleLbl="alignAcc1" presStyleIdx="1" presStyleCnt="4">
        <dgm:presLayoutVars>
          <dgm:bulletEnabled val="1"/>
        </dgm:presLayoutVars>
      </dgm:prSet>
      <dgm:spPr/>
    </dgm:pt>
    <dgm:pt modelId="{97346DCE-76AC-40A2-BBD8-8E15120D6A14}" type="pres">
      <dgm:prSet presAssocID="{5C2BD907-FDD2-45A4-A3D8-512D6E9C8026}" presName="sp" presStyleCnt="0"/>
      <dgm:spPr/>
    </dgm:pt>
    <dgm:pt modelId="{524A7F8D-6222-4013-80D9-C0F2CF049CCD}" type="pres">
      <dgm:prSet presAssocID="{8B634E02-09B4-40E7-BF21-A06BF1AC9E02}" presName="composite" presStyleCnt="0"/>
      <dgm:spPr/>
    </dgm:pt>
    <dgm:pt modelId="{B93A1990-1EF4-4A0F-A955-272FD93BB122}" type="pres">
      <dgm:prSet presAssocID="{8B634E02-09B4-40E7-BF21-A06BF1AC9E0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24A5B86-878D-4492-80B3-FDBA46202E8F}" type="pres">
      <dgm:prSet presAssocID="{8B634E02-09B4-40E7-BF21-A06BF1AC9E02}" presName="descendantText" presStyleLbl="alignAcc1" presStyleIdx="2" presStyleCnt="4">
        <dgm:presLayoutVars>
          <dgm:bulletEnabled val="1"/>
        </dgm:presLayoutVars>
      </dgm:prSet>
      <dgm:spPr/>
    </dgm:pt>
    <dgm:pt modelId="{E860BB26-5FC5-450C-BED3-B0EA8451574F}" type="pres">
      <dgm:prSet presAssocID="{B53C1667-40CA-4311-8C25-E413E5884008}" presName="sp" presStyleCnt="0"/>
      <dgm:spPr/>
    </dgm:pt>
    <dgm:pt modelId="{66FFFA3C-B788-4434-9FB2-B52B2FE642F7}" type="pres">
      <dgm:prSet presAssocID="{753CC702-6A43-49D0-8259-38E870D002F9}" presName="composite" presStyleCnt="0"/>
      <dgm:spPr/>
    </dgm:pt>
    <dgm:pt modelId="{E614881C-20BD-40CC-B500-46F2306AB435}" type="pres">
      <dgm:prSet presAssocID="{753CC702-6A43-49D0-8259-38E870D002F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25A5A02-2146-444B-8E14-E31CCB2EED94}" type="pres">
      <dgm:prSet presAssocID="{753CC702-6A43-49D0-8259-38E870D002F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DA47A26-2BC6-4BF8-97C3-58CA0B671409}" srcId="{0AAD61B0-769E-4E6D-AAD3-0E22B5D179E4}" destId="{FE095CE0-0023-43DD-9DC8-16EE850FC1CD}" srcOrd="0" destOrd="0" parTransId="{CFF38F58-1354-4A0C-8CA9-0CDC3E7E9A19}" sibTransId="{F09F39AD-665E-4D5B-8665-03FD9C92A27E}"/>
    <dgm:cxn modelId="{60700529-499B-46DF-840B-7610671B9D9D}" type="presOf" srcId="{A24171B7-54CB-42F2-97BC-95D23098F621}" destId="{925A5A02-2146-444B-8E14-E31CCB2EED94}" srcOrd="0" destOrd="0" presId="urn:microsoft.com/office/officeart/2005/8/layout/chevron2"/>
    <dgm:cxn modelId="{45D4372D-8527-4B14-93DE-9BDA6950F287}" srcId="{C5140BE3-7A67-414F-B569-9D3418C7E6A8}" destId="{8B634E02-09B4-40E7-BF21-A06BF1AC9E02}" srcOrd="2" destOrd="0" parTransId="{686F5FA4-770A-4270-8B4D-AC29F34F66D7}" sibTransId="{B53C1667-40CA-4311-8C25-E413E5884008}"/>
    <dgm:cxn modelId="{DB36203B-7C29-4471-897C-BB41858D4DE5}" type="presOf" srcId="{35759799-E341-402A-91DD-B85F66D90E65}" destId="{12E856D9-5C3C-46A2-AF53-A18ABA3DE853}" srcOrd="0" destOrd="0" presId="urn:microsoft.com/office/officeart/2005/8/layout/chevron2"/>
    <dgm:cxn modelId="{77086B41-6CF7-46BD-AF7B-4D14A71CDAD4}" srcId="{7982D21E-A05F-4048-9FA8-30B08621814E}" destId="{0DB848A9-B683-48C0-84FB-A10F16A8C980}" srcOrd="0" destOrd="0" parTransId="{11880BF1-F873-4CA0-99C3-261912D3EEBB}" sibTransId="{B3F06250-8B3F-48BA-8C0E-A6620955B4CC}"/>
    <dgm:cxn modelId="{B1891363-D928-473C-AB6C-36AEAC29842F}" srcId="{C5140BE3-7A67-414F-B569-9D3418C7E6A8}" destId="{35759799-E341-402A-91DD-B85F66D90E65}" srcOrd="1" destOrd="0" parTransId="{1B72A251-5000-4536-89AC-2EAC42245CDE}" sibTransId="{5C2BD907-FDD2-45A4-A3D8-512D6E9C8026}"/>
    <dgm:cxn modelId="{651D7576-EB46-4153-A886-777AB6255765}" type="presOf" srcId="{8B634E02-09B4-40E7-BF21-A06BF1AC9E02}" destId="{B93A1990-1EF4-4A0F-A955-272FD93BB122}" srcOrd="0" destOrd="0" presId="urn:microsoft.com/office/officeart/2005/8/layout/chevron2"/>
    <dgm:cxn modelId="{A04F8C77-4B23-4672-B5F0-6A776006253C}" srcId="{35759799-E341-402A-91DD-B85F66D90E65}" destId="{0AAD61B0-769E-4E6D-AAD3-0E22B5D179E4}" srcOrd="0" destOrd="0" parTransId="{F8C7500E-E699-444C-A3DC-CF17C5E5B8F6}" sibTransId="{FFF48A13-1786-4A85-9820-E711B641EA6F}"/>
    <dgm:cxn modelId="{86329487-AB51-4474-89CC-F547067D10BC}" type="presOf" srcId="{7982D21E-A05F-4048-9FA8-30B08621814E}" destId="{6AF8BFFB-3C08-4127-9EEC-EED88F39EBE2}" srcOrd="0" destOrd="0" presId="urn:microsoft.com/office/officeart/2005/8/layout/chevron2"/>
    <dgm:cxn modelId="{9BFA0189-59C9-461F-9E1B-43C67472594E}" srcId="{5643D9E6-18C2-44CD-893E-2CD7CF68B311}" destId="{D7AB5FCC-96EC-4A66-AD04-901EF09DE630}" srcOrd="0" destOrd="0" parTransId="{5FDC6168-01D5-42CA-A363-9647664A1962}" sibTransId="{B6952D8E-98DD-459C-A998-493966E77BB0}"/>
    <dgm:cxn modelId="{73D1AFAA-B792-44EE-BE9D-4A9C6744C6ED}" srcId="{753CC702-6A43-49D0-8259-38E870D002F9}" destId="{A24171B7-54CB-42F2-97BC-95D23098F621}" srcOrd="0" destOrd="0" parTransId="{659AA616-16BB-4281-8EED-97274E03FD20}" sibTransId="{91B60732-DA9A-4F1E-B723-FDF6A9A07000}"/>
    <dgm:cxn modelId="{D2284FAD-9910-43BB-8DA1-265F1C9AC8F5}" type="presOf" srcId="{753CC702-6A43-49D0-8259-38E870D002F9}" destId="{E614881C-20BD-40CC-B500-46F2306AB435}" srcOrd="0" destOrd="0" presId="urn:microsoft.com/office/officeart/2005/8/layout/chevron2"/>
    <dgm:cxn modelId="{B39F42B1-8DC3-45C3-A125-E15A0F9AA8C8}" type="presOf" srcId="{FE095CE0-0023-43DD-9DC8-16EE850FC1CD}" destId="{F054A386-AD58-4C08-A68C-68F37BA0EEE0}" srcOrd="0" destOrd="1" presId="urn:microsoft.com/office/officeart/2005/8/layout/chevron2"/>
    <dgm:cxn modelId="{F39416BA-62E3-4BF1-ADD7-4E222AEA32E9}" srcId="{C5140BE3-7A67-414F-B569-9D3418C7E6A8}" destId="{753CC702-6A43-49D0-8259-38E870D002F9}" srcOrd="3" destOrd="0" parTransId="{CCDF461A-760F-4C43-AEDE-09EBF4BDEEBB}" sibTransId="{CF002335-C22A-42A3-8549-A7356440A18D}"/>
    <dgm:cxn modelId="{B01200BC-2BEB-4182-9E5B-0408E9391A77}" type="presOf" srcId="{0AAD61B0-769E-4E6D-AAD3-0E22B5D179E4}" destId="{F054A386-AD58-4C08-A68C-68F37BA0EEE0}" srcOrd="0" destOrd="0" presId="urn:microsoft.com/office/officeart/2005/8/layout/chevron2"/>
    <dgm:cxn modelId="{BA28E5BC-B6FA-4521-A53F-BD59730DBACC}" type="presOf" srcId="{C5140BE3-7A67-414F-B569-9D3418C7E6A8}" destId="{FC3D4A4F-D927-4CE1-8304-FBFFB18E65E7}" srcOrd="0" destOrd="0" presId="urn:microsoft.com/office/officeart/2005/8/layout/chevron2"/>
    <dgm:cxn modelId="{98E985BE-64D3-47B5-BAC4-34BE61A57F87}" srcId="{C5140BE3-7A67-414F-B569-9D3418C7E6A8}" destId="{7982D21E-A05F-4048-9FA8-30B08621814E}" srcOrd="0" destOrd="0" parTransId="{27C31C39-F427-415E-88A7-B7721D63520B}" sibTransId="{D3444288-4D63-4712-8337-14F95A56D082}"/>
    <dgm:cxn modelId="{ED0FCBC1-E66B-4C9E-9D79-0A25274C153D}" srcId="{8B634E02-09B4-40E7-BF21-A06BF1AC9E02}" destId="{5643D9E6-18C2-44CD-893E-2CD7CF68B311}" srcOrd="0" destOrd="0" parTransId="{C22C0B9E-2642-45BD-B002-BA82FF0C16D1}" sibTransId="{578B7DFA-7A09-4A48-8233-A192B2DE77A3}"/>
    <dgm:cxn modelId="{E72A67D1-4F00-4AF8-A4D7-FD6D8AC7C0EF}" type="presOf" srcId="{5643D9E6-18C2-44CD-893E-2CD7CF68B311}" destId="{124A5B86-878D-4492-80B3-FDBA46202E8F}" srcOrd="0" destOrd="0" presId="urn:microsoft.com/office/officeart/2005/8/layout/chevron2"/>
    <dgm:cxn modelId="{76AB7CE1-789F-4164-975D-92D0584A9F98}" type="presOf" srcId="{0DB848A9-B683-48C0-84FB-A10F16A8C980}" destId="{AFD293A8-C77F-46DF-BD87-2ABD56AEE37A}" srcOrd="0" destOrd="0" presId="urn:microsoft.com/office/officeart/2005/8/layout/chevron2"/>
    <dgm:cxn modelId="{705A19F4-6505-4995-A88C-0917C06F564B}" type="presOf" srcId="{D7AB5FCC-96EC-4A66-AD04-901EF09DE630}" destId="{124A5B86-878D-4492-80B3-FDBA46202E8F}" srcOrd="0" destOrd="1" presId="urn:microsoft.com/office/officeart/2005/8/layout/chevron2"/>
    <dgm:cxn modelId="{567535DA-8DD6-4FF4-ACD6-A26CE9D8A1AA}" type="presParOf" srcId="{FC3D4A4F-D927-4CE1-8304-FBFFB18E65E7}" destId="{66471EB0-4F5B-4646-ADC3-6B35C1C90697}" srcOrd="0" destOrd="0" presId="urn:microsoft.com/office/officeart/2005/8/layout/chevron2"/>
    <dgm:cxn modelId="{11C7B6A8-87D6-45FA-8F66-439E75929620}" type="presParOf" srcId="{66471EB0-4F5B-4646-ADC3-6B35C1C90697}" destId="{6AF8BFFB-3C08-4127-9EEC-EED88F39EBE2}" srcOrd="0" destOrd="0" presId="urn:microsoft.com/office/officeart/2005/8/layout/chevron2"/>
    <dgm:cxn modelId="{ABF4157F-35B5-4493-85E1-AB919714BFFB}" type="presParOf" srcId="{66471EB0-4F5B-4646-ADC3-6B35C1C90697}" destId="{AFD293A8-C77F-46DF-BD87-2ABD56AEE37A}" srcOrd="1" destOrd="0" presId="urn:microsoft.com/office/officeart/2005/8/layout/chevron2"/>
    <dgm:cxn modelId="{64EDD8C5-AA2F-40EA-BAD5-DC7F94F67F76}" type="presParOf" srcId="{FC3D4A4F-D927-4CE1-8304-FBFFB18E65E7}" destId="{9AFAA66D-D0F9-4318-AE5D-60FBC6A15CFD}" srcOrd="1" destOrd="0" presId="urn:microsoft.com/office/officeart/2005/8/layout/chevron2"/>
    <dgm:cxn modelId="{882744C4-3E97-4BCB-9C0B-2160D0474C65}" type="presParOf" srcId="{FC3D4A4F-D927-4CE1-8304-FBFFB18E65E7}" destId="{3F5DC5F0-4794-4E69-8787-275D6EE1DEF3}" srcOrd="2" destOrd="0" presId="urn:microsoft.com/office/officeart/2005/8/layout/chevron2"/>
    <dgm:cxn modelId="{8152AF16-F8D3-416C-87C0-3726B611639C}" type="presParOf" srcId="{3F5DC5F0-4794-4E69-8787-275D6EE1DEF3}" destId="{12E856D9-5C3C-46A2-AF53-A18ABA3DE853}" srcOrd="0" destOrd="0" presId="urn:microsoft.com/office/officeart/2005/8/layout/chevron2"/>
    <dgm:cxn modelId="{38937263-95CE-459E-A059-4516AFF724C7}" type="presParOf" srcId="{3F5DC5F0-4794-4E69-8787-275D6EE1DEF3}" destId="{F054A386-AD58-4C08-A68C-68F37BA0EEE0}" srcOrd="1" destOrd="0" presId="urn:microsoft.com/office/officeart/2005/8/layout/chevron2"/>
    <dgm:cxn modelId="{76B7E0D9-A086-4754-8CB5-40378DCCA88C}" type="presParOf" srcId="{FC3D4A4F-D927-4CE1-8304-FBFFB18E65E7}" destId="{97346DCE-76AC-40A2-BBD8-8E15120D6A14}" srcOrd="3" destOrd="0" presId="urn:microsoft.com/office/officeart/2005/8/layout/chevron2"/>
    <dgm:cxn modelId="{9024615F-46CA-4342-96D2-E0203E213062}" type="presParOf" srcId="{FC3D4A4F-D927-4CE1-8304-FBFFB18E65E7}" destId="{524A7F8D-6222-4013-80D9-C0F2CF049CCD}" srcOrd="4" destOrd="0" presId="urn:microsoft.com/office/officeart/2005/8/layout/chevron2"/>
    <dgm:cxn modelId="{28E922E5-D7A7-4C1F-8DD7-DA3D8050418B}" type="presParOf" srcId="{524A7F8D-6222-4013-80D9-C0F2CF049CCD}" destId="{B93A1990-1EF4-4A0F-A955-272FD93BB122}" srcOrd="0" destOrd="0" presId="urn:microsoft.com/office/officeart/2005/8/layout/chevron2"/>
    <dgm:cxn modelId="{92427A66-BB9E-4734-8D54-41C638D79851}" type="presParOf" srcId="{524A7F8D-6222-4013-80D9-C0F2CF049CCD}" destId="{124A5B86-878D-4492-80B3-FDBA46202E8F}" srcOrd="1" destOrd="0" presId="urn:microsoft.com/office/officeart/2005/8/layout/chevron2"/>
    <dgm:cxn modelId="{D363ECBB-7BB4-4104-B867-817FCD188FFD}" type="presParOf" srcId="{FC3D4A4F-D927-4CE1-8304-FBFFB18E65E7}" destId="{E860BB26-5FC5-450C-BED3-B0EA8451574F}" srcOrd="5" destOrd="0" presId="urn:microsoft.com/office/officeart/2005/8/layout/chevron2"/>
    <dgm:cxn modelId="{170CA88B-DFFC-41AC-84E7-0EAE4D2DCB72}" type="presParOf" srcId="{FC3D4A4F-D927-4CE1-8304-FBFFB18E65E7}" destId="{66FFFA3C-B788-4434-9FB2-B52B2FE642F7}" srcOrd="6" destOrd="0" presId="urn:microsoft.com/office/officeart/2005/8/layout/chevron2"/>
    <dgm:cxn modelId="{766EE6C2-3075-4721-8C4A-4F6BE31E3C69}" type="presParOf" srcId="{66FFFA3C-B788-4434-9FB2-B52B2FE642F7}" destId="{E614881C-20BD-40CC-B500-46F2306AB435}" srcOrd="0" destOrd="0" presId="urn:microsoft.com/office/officeart/2005/8/layout/chevron2"/>
    <dgm:cxn modelId="{D574325E-19BD-4A7C-AAD4-1EF0264F0B19}" type="presParOf" srcId="{66FFFA3C-B788-4434-9FB2-B52B2FE642F7}" destId="{925A5A02-2146-444B-8E14-E31CCB2EED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82257-6B54-4890-A9C3-3DD5EFB19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6DE45C0-CCE1-4C27-B015-1A471EE91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5 tables identical to 365 Retail Markets current MariaDB Schema</a:t>
          </a:r>
        </a:p>
      </dgm:t>
    </dgm:pt>
    <dgm:pt modelId="{C4F9DAE9-9031-4BDD-A280-9849243C114F}" type="parTrans" cxnId="{DDCB933C-6DFF-4340-98AF-B6DE06C1D3CC}">
      <dgm:prSet/>
      <dgm:spPr/>
      <dgm:t>
        <a:bodyPr/>
        <a:lstStyle/>
        <a:p>
          <a:endParaRPr lang="en-US"/>
        </a:p>
      </dgm:t>
    </dgm:pt>
    <dgm:pt modelId="{698F1BF1-DB20-4108-80BD-30AB4F4AF005}" type="sibTrans" cxnId="{DDCB933C-6DFF-4340-98AF-B6DE06C1D3CC}">
      <dgm:prSet/>
      <dgm:spPr/>
      <dgm:t>
        <a:bodyPr/>
        <a:lstStyle/>
        <a:p>
          <a:endParaRPr lang="en-US"/>
        </a:p>
      </dgm:t>
    </dgm:pt>
    <dgm:pt modelId="{7BBC8CE6-DEC9-4F83-9DE9-409E902F6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ORG / LOCATION /SALESHEADER / SALESITEM /</a:t>
          </a:r>
        </a:p>
        <a:p>
          <a:pPr>
            <a:lnSpc>
              <a:spcPct val="100000"/>
            </a:lnSpc>
          </a:pPr>
          <a:r>
            <a:rPr lang="en-US" dirty="0"/>
            <a:t>SALESPAYMENT</a:t>
          </a:r>
        </a:p>
      </dgm:t>
    </dgm:pt>
    <dgm:pt modelId="{29329FBF-6804-4405-9C52-66DF449AB140}" type="parTrans" cxnId="{FD446A55-522E-4EED-B75C-0BA1667B4B0F}">
      <dgm:prSet/>
      <dgm:spPr/>
      <dgm:t>
        <a:bodyPr/>
        <a:lstStyle/>
        <a:p>
          <a:endParaRPr lang="en-US"/>
        </a:p>
      </dgm:t>
    </dgm:pt>
    <dgm:pt modelId="{7250DE72-3F88-401D-9642-7786EB54B855}" type="sibTrans" cxnId="{FD446A55-522E-4EED-B75C-0BA1667B4B0F}">
      <dgm:prSet/>
      <dgm:spPr/>
      <dgm:t>
        <a:bodyPr/>
        <a:lstStyle/>
        <a:p>
          <a:endParaRPr lang="en-US"/>
        </a:p>
      </dgm:t>
    </dgm:pt>
    <dgm:pt modelId="{21F4FEC2-9230-4A4F-BE15-A8066F490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 existing April sales to CSV for all 5 tables</a:t>
          </a:r>
        </a:p>
      </dgm:t>
    </dgm:pt>
    <dgm:pt modelId="{A3F1DA04-D413-4A8B-9038-B1DD42AE58AF}" type="parTrans" cxnId="{78898AAA-73BD-4D78-A3CD-CE0BF3AA0A22}">
      <dgm:prSet/>
      <dgm:spPr/>
      <dgm:t>
        <a:bodyPr/>
        <a:lstStyle/>
        <a:p>
          <a:endParaRPr lang="en-US"/>
        </a:p>
      </dgm:t>
    </dgm:pt>
    <dgm:pt modelId="{6D5CDB40-1377-4899-9EAC-E764C13B0A5B}" type="sibTrans" cxnId="{78898AAA-73BD-4D78-A3CD-CE0BF3AA0A22}">
      <dgm:prSet/>
      <dgm:spPr/>
      <dgm:t>
        <a:bodyPr/>
        <a:lstStyle/>
        <a:p>
          <a:endParaRPr lang="en-US"/>
        </a:p>
      </dgm:t>
    </dgm:pt>
    <dgm:pt modelId="{580ABCAE-4927-48C4-A505-DE9FF2D5C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into our AWS Lightsail MariaDB instance via “CSV Connector” in Dbeaver</a:t>
          </a:r>
        </a:p>
      </dgm:t>
    </dgm:pt>
    <dgm:pt modelId="{EC809560-7F63-4822-BF82-62F322D29AF3}" type="parTrans" cxnId="{2BA0CF70-110E-4218-83F5-86E2173A2C91}">
      <dgm:prSet/>
      <dgm:spPr/>
      <dgm:t>
        <a:bodyPr/>
        <a:lstStyle/>
        <a:p>
          <a:endParaRPr lang="en-US"/>
        </a:p>
      </dgm:t>
    </dgm:pt>
    <dgm:pt modelId="{2A53A602-4A02-45F9-86F4-52A5A09818B9}" type="sibTrans" cxnId="{2BA0CF70-110E-4218-83F5-86E2173A2C91}">
      <dgm:prSet/>
      <dgm:spPr/>
      <dgm:t>
        <a:bodyPr/>
        <a:lstStyle/>
        <a:p>
          <a:endParaRPr lang="en-US"/>
        </a:p>
      </dgm:t>
    </dgm:pt>
    <dgm:pt modelId="{E3EB102C-CF31-48E8-804D-8016D7248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Stitch Integration setup to replicate data every 1 min into Snowflake Data Warehouse</a:t>
          </a:r>
        </a:p>
      </dgm:t>
    </dgm:pt>
    <dgm:pt modelId="{5DEE00FE-299E-43B5-BF68-8EF046C9B664}" type="parTrans" cxnId="{BE907F53-A833-4279-93F1-691EA42BBDC6}">
      <dgm:prSet/>
      <dgm:spPr/>
      <dgm:t>
        <a:bodyPr/>
        <a:lstStyle/>
        <a:p>
          <a:endParaRPr lang="en-US"/>
        </a:p>
      </dgm:t>
    </dgm:pt>
    <dgm:pt modelId="{110C65EF-E419-42D9-BD13-F2C6734848DB}" type="sibTrans" cxnId="{BE907F53-A833-4279-93F1-691EA42BBDC6}">
      <dgm:prSet/>
      <dgm:spPr/>
      <dgm:t>
        <a:bodyPr/>
        <a:lstStyle/>
        <a:p>
          <a:endParaRPr lang="en-US"/>
        </a:p>
      </dgm:t>
    </dgm:pt>
    <dgm:pt modelId="{24C14B61-2122-441E-8545-6567EF6C3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Duplicate table implementation in Snowflake</a:t>
          </a:r>
        </a:p>
      </dgm:t>
    </dgm:pt>
    <dgm:pt modelId="{A1CF480D-91D4-4C59-AD75-11E17F0AB8EF}" type="parTrans" cxnId="{22D5F21F-B652-4C82-95E9-05800882AFED}">
      <dgm:prSet/>
      <dgm:spPr/>
      <dgm:t>
        <a:bodyPr/>
        <a:lstStyle/>
        <a:p>
          <a:endParaRPr lang="en-US"/>
        </a:p>
      </dgm:t>
    </dgm:pt>
    <dgm:pt modelId="{FEE7AE46-6DDC-424A-B767-66BE55E857DE}" type="sibTrans" cxnId="{22D5F21F-B652-4C82-95E9-05800882AFED}">
      <dgm:prSet/>
      <dgm:spPr/>
      <dgm:t>
        <a:bodyPr/>
        <a:lstStyle/>
        <a:p>
          <a:endParaRPr lang="en-US"/>
        </a:p>
      </dgm:t>
    </dgm:pt>
    <dgm:pt modelId="{5C299DF5-9A2C-4FB2-A0B0-4EAA04D50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 and Configure new Datawarehouse for project in Snowflake </a:t>
          </a:r>
        </a:p>
      </dgm:t>
    </dgm:pt>
    <dgm:pt modelId="{96517600-6E0E-4511-9943-A991231799CB}" type="parTrans" cxnId="{768F7CA7-AC00-4EBA-A0AF-AF08CA873B8C}">
      <dgm:prSet/>
      <dgm:spPr/>
      <dgm:t>
        <a:bodyPr/>
        <a:lstStyle/>
        <a:p>
          <a:endParaRPr lang="en-US"/>
        </a:p>
      </dgm:t>
    </dgm:pt>
    <dgm:pt modelId="{1774B16C-24F9-43D7-8E19-A2DE55666B62}" type="sibTrans" cxnId="{768F7CA7-AC00-4EBA-A0AF-AF08CA873B8C}">
      <dgm:prSet/>
      <dgm:spPr/>
      <dgm:t>
        <a:bodyPr/>
        <a:lstStyle/>
        <a:p>
          <a:endParaRPr lang="en-US"/>
        </a:p>
      </dgm:t>
    </dgm:pt>
    <dgm:pt modelId="{347FBACF-6339-4E67-86FF-D671071F530E}" type="pres">
      <dgm:prSet presAssocID="{73782257-6B54-4890-A9C3-3DD5EFB19009}" presName="root" presStyleCnt="0">
        <dgm:presLayoutVars>
          <dgm:dir/>
          <dgm:resizeHandles val="exact"/>
        </dgm:presLayoutVars>
      </dgm:prSet>
      <dgm:spPr/>
    </dgm:pt>
    <dgm:pt modelId="{7D03504C-61BB-4BDD-91DA-6D6A711FFB37}" type="pres">
      <dgm:prSet presAssocID="{76DE45C0-CCE1-4C27-B015-1A471EE9139F}" presName="compNode" presStyleCnt="0"/>
      <dgm:spPr/>
    </dgm:pt>
    <dgm:pt modelId="{9B3BF4A2-88D3-4BDE-A64C-63CC615566F5}" type="pres">
      <dgm:prSet presAssocID="{76DE45C0-CCE1-4C27-B015-1A471EE9139F}" presName="bgRect" presStyleLbl="bgShp" presStyleIdx="0" presStyleCnt="6"/>
      <dgm:spPr/>
    </dgm:pt>
    <dgm:pt modelId="{542D3F4F-2CE2-4051-9012-3EA68405D32A}" type="pres">
      <dgm:prSet presAssocID="{76DE45C0-CCE1-4C27-B015-1A471EE913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069E28A-F07A-4AE3-BDA2-D5753CC05353}" type="pres">
      <dgm:prSet presAssocID="{76DE45C0-CCE1-4C27-B015-1A471EE9139F}" presName="spaceRect" presStyleCnt="0"/>
      <dgm:spPr/>
    </dgm:pt>
    <dgm:pt modelId="{9B0E36B4-2684-4F40-83F5-E2FB07E8D7FC}" type="pres">
      <dgm:prSet presAssocID="{76DE45C0-CCE1-4C27-B015-1A471EE9139F}" presName="parTx" presStyleLbl="revTx" presStyleIdx="0" presStyleCnt="7">
        <dgm:presLayoutVars>
          <dgm:chMax val="0"/>
          <dgm:chPref val="0"/>
        </dgm:presLayoutVars>
      </dgm:prSet>
      <dgm:spPr/>
    </dgm:pt>
    <dgm:pt modelId="{BFE91CE7-A4F6-4C41-92DA-CBF5AD9991ED}" type="pres">
      <dgm:prSet presAssocID="{76DE45C0-CCE1-4C27-B015-1A471EE9139F}" presName="desTx" presStyleLbl="revTx" presStyleIdx="1" presStyleCnt="7" custScaleY="52942" custLinFactNeighborX="-516" custLinFactNeighborY="44347">
        <dgm:presLayoutVars/>
      </dgm:prSet>
      <dgm:spPr/>
    </dgm:pt>
    <dgm:pt modelId="{D68F42CA-A1CE-4E97-A2F4-15741DCCE5FE}" type="pres">
      <dgm:prSet presAssocID="{698F1BF1-DB20-4108-80BD-30AB4F4AF005}" presName="sibTrans" presStyleCnt="0"/>
      <dgm:spPr/>
    </dgm:pt>
    <dgm:pt modelId="{F00C95F4-E0D9-466B-AB8D-636792EB956C}" type="pres">
      <dgm:prSet presAssocID="{21F4FEC2-9230-4A4F-BE15-A8066F4903D0}" presName="compNode" presStyleCnt="0"/>
      <dgm:spPr/>
    </dgm:pt>
    <dgm:pt modelId="{DAF55347-25B4-4C86-B2E1-98C9E8255068}" type="pres">
      <dgm:prSet presAssocID="{21F4FEC2-9230-4A4F-BE15-A8066F4903D0}" presName="bgRect" presStyleLbl="bgShp" presStyleIdx="1" presStyleCnt="6"/>
      <dgm:spPr/>
    </dgm:pt>
    <dgm:pt modelId="{8C32F5AA-0CF0-41D2-BF3C-15B66A9C1CAE}" type="pres">
      <dgm:prSet presAssocID="{21F4FEC2-9230-4A4F-BE15-A8066F4903D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5EF3D07-6698-44BF-9319-BDEC33BA9A59}" type="pres">
      <dgm:prSet presAssocID="{21F4FEC2-9230-4A4F-BE15-A8066F4903D0}" presName="spaceRect" presStyleCnt="0"/>
      <dgm:spPr/>
    </dgm:pt>
    <dgm:pt modelId="{A9687860-6828-4611-8361-BA2F70FEE3AE}" type="pres">
      <dgm:prSet presAssocID="{21F4FEC2-9230-4A4F-BE15-A8066F4903D0}" presName="parTx" presStyleLbl="revTx" presStyleIdx="2" presStyleCnt="7">
        <dgm:presLayoutVars>
          <dgm:chMax val="0"/>
          <dgm:chPref val="0"/>
        </dgm:presLayoutVars>
      </dgm:prSet>
      <dgm:spPr/>
    </dgm:pt>
    <dgm:pt modelId="{CD4E09A6-70D2-45D0-9F7E-CF7F6B4CB5A9}" type="pres">
      <dgm:prSet presAssocID="{6D5CDB40-1377-4899-9EAC-E764C13B0A5B}" presName="sibTrans" presStyleCnt="0"/>
      <dgm:spPr/>
    </dgm:pt>
    <dgm:pt modelId="{C3F6AA59-9E23-4259-9BE5-86C07779FBC5}" type="pres">
      <dgm:prSet presAssocID="{580ABCAE-4927-48C4-A505-DE9FF2D5C0C8}" presName="compNode" presStyleCnt="0"/>
      <dgm:spPr/>
    </dgm:pt>
    <dgm:pt modelId="{CA5B8081-63D0-4ADB-B3BB-F7AA08FE1F4A}" type="pres">
      <dgm:prSet presAssocID="{580ABCAE-4927-48C4-A505-DE9FF2D5C0C8}" presName="bgRect" presStyleLbl="bgShp" presStyleIdx="2" presStyleCnt="6"/>
      <dgm:spPr/>
    </dgm:pt>
    <dgm:pt modelId="{CB1A4439-B827-435E-9587-647894DA02C5}" type="pres">
      <dgm:prSet presAssocID="{580ABCAE-4927-48C4-A505-DE9FF2D5C0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F4162E-9FF8-4349-A869-42700415B145}" type="pres">
      <dgm:prSet presAssocID="{580ABCAE-4927-48C4-A505-DE9FF2D5C0C8}" presName="spaceRect" presStyleCnt="0"/>
      <dgm:spPr/>
    </dgm:pt>
    <dgm:pt modelId="{0D38A635-4511-4E01-9CFD-23E181B5D6E5}" type="pres">
      <dgm:prSet presAssocID="{580ABCAE-4927-48C4-A505-DE9FF2D5C0C8}" presName="parTx" presStyleLbl="revTx" presStyleIdx="3" presStyleCnt="7">
        <dgm:presLayoutVars>
          <dgm:chMax val="0"/>
          <dgm:chPref val="0"/>
        </dgm:presLayoutVars>
      </dgm:prSet>
      <dgm:spPr/>
    </dgm:pt>
    <dgm:pt modelId="{FEDF5EEF-289E-49D1-8736-C899D38D6B35}" type="pres">
      <dgm:prSet presAssocID="{2A53A602-4A02-45F9-86F4-52A5A09818B9}" presName="sibTrans" presStyleCnt="0"/>
      <dgm:spPr/>
    </dgm:pt>
    <dgm:pt modelId="{A9EECFD6-6A9E-436F-BD4F-A9EC27A641BC}" type="pres">
      <dgm:prSet presAssocID="{E3EB102C-CF31-48E8-804D-8016D724885B}" presName="compNode" presStyleCnt="0"/>
      <dgm:spPr/>
    </dgm:pt>
    <dgm:pt modelId="{A75D339B-6291-458D-B569-5D3B1ED62E55}" type="pres">
      <dgm:prSet presAssocID="{E3EB102C-CF31-48E8-804D-8016D724885B}" presName="bgRect" presStyleLbl="bgShp" presStyleIdx="3" presStyleCnt="6"/>
      <dgm:spPr/>
    </dgm:pt>
    <dgm:pt modelId="{968B0564-528A-41E3-B92D-0E40B80EB25D}" type="pres">
      <dgm:prSet presAssocID="{E3EB102C-CF31-48E8-804D-8016D72488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D52356-CF4B-428E-A7F7-0B5F782442C6}" type="pres">
      <dgm:prSet presAssocID="{E3EB102C-CF31-48E8-804D-8016D724885B}" presName="spaceRect" presStyleCnt="0"/>
      <dgm:spPr/>
    </dgm:pt>
    <dgm:pt modelId="{458F3122-107E-4C51-A0AD-065BEB0CB366}" type="pres">
      <dgm:prSet presAssocID="{E3EB102C-CF31-48E8-804D-8016D724885B}" presName="parTx" presStyleLbl="revTx" presStyleIdx="4" presStyleCnt="7">
        <dgm:presLayoutVars>
          <dgm:chMax val="0"/>
          <dgm:chPref val="0"/>
        </dgm:presLayoutVars>
      </dgm:prSet>
      <dgm:spPr/>
    </dgm:pt>
    <dgm:pt modelId="{C7BC1CDB-9780-4E8F-9AF9-5CCA6BAAD956}" type="pres">
      <dgm:prSet presAssocID="{110C65EF-E419-42D9-BD13-F2C6734848DB}" presName="sibTrans" presStyleCnt="0"/>
      <dgm:spPr/>
    </dgm:pt>
    <dgm:pt modelId="{76695ACE-08A8-419A-AB19-0A5815DB9703}" type="pres">
      <dgm:prSet presAssocID="{24C14B61-2122-441E-8545-6567EF6C386D}" presName="compNode" presStyleCnt="0"/>
      <dgm:spPr/>
    </dgm:pt>
    <dgm:pt modelId="{EEE30751-53C5-41A8-B3B6-2F98E8DEA89D}" type="pres">
      <dgm:prSet presAssocID="{24C14B61-2122-441E-8545-6567EF6C386D}" presName="bgRect" presStyleLbl="bgShp" presStyleIdx="4" presStyleCnt="6"/>
      <dgm:spPr/>
    </dgm:pt>
    <dgm:pt modelId="{D9A5614B-C57B-4D5E-BBCF-28B405085E0F}" type="pres">
      <dgm:prSet presAssocID="{24C14B61-2122-441E-8545-6567EF6C38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9AC6252-55DD-4748-877C-AE6E1A19D0FD}" type="pres">
      <dgm:prSet presAssocID="{24C14B61-2122-441E-8545-6567EF6C386D}" presName="spaceRect" presStyleCnt="0"/>
      <dgm:spPr/>
    </dgm:pt>
    <dgm:pt modelId="{E68E97ED-29C0-47ED-8AE8-78F18EB423F3}" type="pres">
      <dgm:prSet presAssocID="{24C14B61-2122-441E-8545-6567EF6C386D}" presName="parTx" presStyleLbl="revTx" presStyleIdx="5" presStyleCnt="7">
        <dgm:presLayoutVars>
          <dgm:chMax val="0"/>
          <dgm:chPref val="0"/>
        </dgm:presLayoutVars>
      </dgm:prSet>
      <dgm:spPr/>
    </dgm:pt>
    <dgm:pt modelId="{259D332D-D0E7-49C4-9A2B-0B13CC2F4B83}" type="pres">
      <dgm:prSet presAssocID="{FEE7AE46-6DDC-424A-B767-66BE55E857DE}" presName="sibTrans" presStyleCnt="0"/>
      <dgm:spPr/>
    </dgm:pt>
    <dgm:pt modelId="{94246AB6-A541-4346-8350-A610F29DBD20}" type="pres">
      <dgm:prSet presAssocID="{5C299DF5-9A2C-4FB2-A0B0-4EAA04D50FF8}" presName="compNode" presStyleCnt="0"/>
      <dgm:spPr/>
    </dgm:pt>
    <dgm:pt modelId="{7C02AFBD-1CF7-458E-9230-C5B2F4D66C09}" type="pres">
      <dgm:prSet presAssocID="{5C299DF5-9A2C-4FB2-A0B0-4EAA04D50FF8}" presName="bgRect" presStyleLbl="bgShp" presStyleIdx="5" presStyleCnt="6"/>
      <dgm:spPr/>
    </dgm:pt>
    <dgm:pt modelId="{6CC0FFB5-70EE-4D88-BA44-2AFD383CFBDF}" type="pres">
      <dgm:prSet presAssocID="{5C299DF5-9A2C-4FB2-A0B0-4EAA04D50FF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35402AC-98AD-471C-B543-8612D506D547}" type="pres">
      <dgm:prSet presAssocID="{5C299DF5-9A2C-4FB2-A0B0-4EAA04D50FF8}" presName="spaceRect" presStyleCnt="0"/>
      <dgm:spPr/>
    </dgm:pt>
    <dgm:pt modelId="{AB098A18-BAF9-4144-8CEB-BFB0DB01F2FA}" type="pres">
      <dgm:prSet presAssocID="{5C299DF5-9A2C-4FB2-A0B0-4EAA04D50FF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2D5F21F-B652-4C82-95E9-05800882AFED}" srcId="{73782257-6B54-4890-A9C3-3DD5EFB19009}" destId="{24C14B61-2122-441E-8545-6567EF6C386D}" srcOrd="4" destOrd="0" parTransId="{A1CF480D-91D4-4C59-AD75-11E17F0AB8EF}" sibTransId="{FEE7AE46-6DDC-424A-B767-66BE55E857DE}"/>
    <dgm:cxn modelId="{D6501538-5A0C-464E-9F6B-C6859A0902F0}" type="presOf" srcId="{7BBC8CE6-DEC9-4F83-9DE9-409E902F6EEF}" destId="{BFE91CE7-A4F6-4C41-92DA-CBF5AD9991ED}" srcOrd="0" destOrd="0" presId="urn:microsoft.com/office/officeart/2018/2/layout/IconVerticalSolidList"/>
    <dgm:cxn modelId="{DDCB933C-6DFF-4340-98AF-B6DE06C1D3CC}" srcId="{73782257-6B54-4890-A9C3-3DD5EFB19009}" destId="{76DE45C0-CCE1-4C27-B015-1A471EE9139F}" srcOrd="0" destOrd="0" parTransId="{C4F9DAE9-9031-4BDD-A280-9849243C114F}" sibTransId="{698F1BF1-DB20-4108-80BD-30AB4F4AF005}"/>
    <dgm:cxn modelId="{2BA0CF70-110E-4218-83F5-86E2173A2C91}" srcId="{73782257-6B54-4890-A9C3-3DD5EFB19009}" destId="{580ABCAE-4927-48C4-A505-DE9FF2D5C0C8}" srcOrd="2" destOrd="0" parTransId="{EC809560-7F63-4822-BF82-62F322D29AF3}" sibTransId="{2A53A602-4A02-45F9-86F4-52A5A09818B9}"/>
    <dgm:cxn modelId="{BE907F53-A833-4279-93F1-691EA42BBDC6}" srcId="{73782257-6B54-4890-A9C3-3DD5EFB19009}" destId="{E3EB102C-CF31-48E8-804D-8016D724885B}" srcOrd="3" destOrd="0" parTransId="{5DEE00FE-299E-43B5-BF68-8EF046C9B664}" sibTransId="{110C65EF-E419-42D9-BD13-F2C6734848DB}"/>
    <dgm:cxn modelId="{FD446A55-522E-4EED-B75C-0BA1667B4B0F}" srcId="{76DE45C0-CCE1-4C27-B015-1A471EE9139F}" destId="{7BBC8CE6-DEC9-4F83-9DE9-409E902F6EEF}" srcOrd="0" destOrd="0" parTransId="{29329FBF-6804-4405-9C52-66DF449AB140}" sibTransId="{7250DE72-3F88-401D-9642-7786EB54B855}"/>
    <dgm:cxn modelId="{2EAB425A-B452-4347-96BD-435C1E9AE22E}" type="presOf" srcId="{24C14B61-2122-441E-8545-6567EF6C386D}" destId="{E68E97ED-29C0-47ED-8AE8-78F18EB423F3}" srcOrd="0" destOrd="0" presId="urn:microsoft.com/office/officeart/2018/2/layout/IconVerticalSolidList"/>
    <dgm:cxn modelId="{CF4BEC7C-C105-485E-BDB1-D22C61756D8E}" type="presOf" srcId="{21F4FEC2-9230-4A4F-BE15-A8066F4903D0}" destId="{A9687860-6828-4611-8361-BA2F70FEE3AE}" srcOrd="0" destOrd="0" presId="urn:microsoft.com/office/officeart/2018/2/layout/IconVerticalSolidList"/>
    <dgm:cxn modelId="{8CAF0782-1C70-42A2-B3E2-D5D33474651C}" type="presOf" srcId="{E3EB102C-CF31-48E8-804D-8016D724885B}" destId="{458F3122-107E-4C51-A0AD-065BEB0CB366}" srcOrd="0" destOrd="0" presId="urn:microsoft.com/office/officeart/2018/2/layout/IconVerticalSolidList"/>
    <dgm:cxn modelId="{34DFB785-9A18-416E-A71F-F173FF0E5C86}" type="presOf" srcId="{73782257-6B54-4890-A9C3-3DD5EFB19009}" destId="{347FBACF-6339-4E67-86FF-D671071F530E}" srcOrd="0" destOrd="0" presId="urn:microsoft.com/office/officeart/2018/2/layout/IconVerticalSolidList"/>
    <dgm:cxn modelId="{768F7CA7-AC00-4EBA-A0AF-AF08CA873B8C}" srcId="{73782257-6B54-4890-A9C3-3DD5EFB19009}" destId="{5C299DF5-9A2C-4FB2-A0B0-4EAA04D50FF8}" srcOrd="5" destOrd="0" parTransId="{96517600-6E0E-4511-9943-A991231799CB}" sibTransId="{1774B16C-24F9-43D7-8E19-A2DE55666B62}"/>
    <dgm:cxn modelId="{DBA14BA9-F122-4C17-99AB-428E896513A2}" type="presOf" srcId="{5C299DF5-9A2C-4FB2-A0B0-4EAA04D50FF8}" destId="{AB098A18-BAF9-4144-8CEB-BFB0DB01F2FA}" srcOrd="0" destOrd="0" presId="urn:microsoft.com/office/officeart/2018/2/layout/IconVerticalSolidList"/>
    <dgm:cxn modelId="{78898AAA-73BD-4D78-A3CD-CE0BF3AA0A22}" srcId="{73782257-6B54-4890-A9C3-3DD5EFB19009}" destId="{21F4FEC2-9230-4A4F-BE15-A8066F4903D0}" srcOrd="1" destOrd="0" parTransId="{A3F1DA04-D413-4A8B-9038-B1DD42AE58AF}" sibTransId="{6D5CDB40-1377-4899-9EAC-E764C13B0A5B}"/>
    <dgm:cxn modelId="{D9C829C2-E933-40C5-AF93-F3A74E963949}" type="presOf" srcId="{76DE45C0-CCE1-4C27-B015-1A471EE9139F}" destId="{9B0E36B4-2684-4F40-83F5-E2FB07E8D7FC}" srcOrd="0" destOrd="0" presId="urn:microsoft.com/office/officeart/2018/2/layout/IconVerticalSolidList"/>
    <dgm:cxn modelId="{148242F2-54D6-4725-876A-58EB8D14B80F}" type="presOf" srcId="{580ABCAE-4927-48C4-A505-DE9FF2D5C0C8}" destId="{0D38A635-4511-4E01-9CFD-23E181B5D6E5}" srcOrd="0" destOrd="0" presId="urn:microsoft.com/office/officeart/2018/2/layout/IconVerticalSolidList"/>
    <dgm:cxn modelId="{C7B98FD1-8AF4-4770-87A1-C97BA2D07AAF}" type="presParOf" srcId="{347FBACF-6339-4E67-86FF-D671071F530E}" destId="{7D03504C-61BB-4BDD-91DA-6D6A711FFB37}" srcOrd="0" destOrd="0" presId="urn:microsoft.com/office/officeart/2018/2/layout/IconVerticalSolidList"/>
    <dgm:cxn modelId="{B299C086-8443-4FA7-8DE7-39EB4D3C41C1}" type="presParOf" srcId="{7D03504C-61BB-4BDD-91DA-6D6A711FFB37}" destId="{9B3BF4A2-88D3-4BDE-A64C-63CC615566F5}" srcOrd="0" destOrd="0" presId="urn:microsoft.com/office/officeart/2018/2/layout/IconVerticalSolidList"/>
    <dgm:cxn modelId="{A880EFD9-3DEA-4FEB-8B58-32BF0954A10C}" type="presParOf" srcId="{7D03504C-61BB-4BDD-91DA-6D6A711FFB37}" destId="{542D3F4F-2CE2-4051-9012-3EA68405D32A}" srcOrd="1" destOrd="0" presId="urn:microsoft.com/office/officeart/2018/2/layout/IconVerticalSolidList"/>
    <dgm:cxn modelId="{D009C98F-4723-4604-A86E-D22C6F28C740}" type="presParOf" srcId="{7D03504C-61BB-4BDD-91DA-6D6A711FFB37}" destId="{9069E28A-F07A-4AE3-BDA2-D5753CC05353}" srcOrd="2" destOrd="0" presId="urn:microsoft.com/office/officeart/2018/2/layout/IconVerticalSolidList"/>
    <dgm:cxn modelId="{F9320F8D-70F7-43EF-8B6F-E759933B4654}" type="presParOf" srcId="{7D03504C-61BB-4BDD-91DA-6D6A711FFB37}" destId="{9B0E36B4-2684-4F40-83F5-E2FB07E8D7FC}" srcOrd="3" destOrd="0" presId="urn:microsoft.com/office/officeart/2018/2/layout/IconVerticalSolidList"/>
    <dgm:cxn modelId="{66C675C5-1C12-46FE-8F81-EBC676788501}" type="presParOf" srcId="{7D03504C-61BB-4BDD-91DA-6D6A711FFB37}" destId="{BFE91CE7-A4F6-4C41-92DA-CBF5AD9991ED}" srcOrd="4" destOrd="0" presId="urn:microsoft.com/office/officeart/2018/2/layout/IconVerticalSolidList"/>
    <dgm:cxn modelId="{607AC053-1DF9-48A5-A597-C00C49016705}" type="presParOf" srcId="{347FBACF-6339-4E67-86FF-D671071F530E}" destId="{D68F42CA-A1CE-4E97-A2F4-15741DCCE5FE}" srcOrd="1" destOrd="0" presId="urn:microsoft.com/office/officeart/2018/2/layout/IconVerticalSolidList"/>
    <dgm:cxn modelId="{4B024EF9-29A6-47A7-B245-AF60611AA623}" type="presParOf" srcId="{347FBACF-6339-4E67-86FF-D671071F530E}" destId="{F00C95F4-E0D9-466B-AB8D-636792EB956C}" srcOrd="2" destOrd="0" presId="urn:microsoft.com/office/officeart/2018/2/layout/IconVerticalSolidList"/>
    <dgm:cxn modelId="{C35B3C54-038C-468F-A8A3-601689AC7BA5}" type="presParOf" srcId="{F00C95F4-E0D9-466B-AB8D-636792EB956C}" destId="{DAF55347-25B4-4C86-B2E1-98C9E8255068}" srcOrd="0" destOrd="0" presId="urn:microsoft.com/office/officeart/2018/2/layout/IconVerticalSolidList"/>
    <dgm:cxn modelId="{1B9EFD5E-73DE-4D8C-8BF9-EC18B19A9E48}" type="presParOf" srcId="{F00C95F4-E0D9-466B-AB8D-636792EB956C}" destId="{8C32F5AA-0CF0-41D2-BF3C-15B66A9C1CAE}" srcOrd="1" destOrd="0" presId="urn:microsoft.com/office/officeart/2018/2/layout/IconVerticalSolidList"/>
    <dgm:cxn modelId="{50ED2157-4A0B-4679-B3EC-223D9CA4BD93}" type="presParOf" srcId="{F00C95F4-E0D9-466B-AB8D-636792EB956C}" destId="{A5EF3D07-6698-44BF-9319-BDEC33BA9A59}" srcOrd="2" destOrd="0" presId="urn:microsoft.com/office/officeart/2018/2/layout/IconVerticalSolidList"/>
    <dgm:cxn modelId="{212A50E3-57A0-46F8-AD1D-02463F6FBC11}" type="presParOf" srcId="{F00C95F4-E0D9-466B-AB8D-636792EB956C}" destId="{A9687860-6828-4611-8361-BA2F70FEE3AE}" srcOrd="3" destOrd="0" presId="urn:microsoft.com/office/officeart/2018/2/layout/IconVerticalSolidList"/>
    <dgm:cxn modelId="{47B8CA0E-2549-42F5-93F0-63BF41FFC965}" type="presParOf" srcId="{347FBACF-6339-4E67-86FF-D671071F530E}" destId="{CD4E09A6-70D2-45D0-9F7E-CF7F6B4CB5A9}" srcOrd="3" destOrd="0" presId="urn:microsoft.com/office/officeart/2018/2/layout/IconVerticalSolidList"/>
    <dgm:cxn modelId="{4E8B3620-E704-498D-9627-C5DE456698AB}" type="presParOf" srcId="{347FBACF-6339-4E67-86FF-D671071F530E}" destId="{C3F6AA59-9E23-4259-9BE5-86C07779FBC5}" srcOrd="4" destOrd="0" presId="urn:microsoft.com/office/officeart/2018/2/layout/IconVerticalSolidList"/>
    <dgm:cxn modelId="{30CAE2ED-AD41-404C-BCED-AEACFE15CF3C}" type="presParOf" srcId="{C3F6AA59-9E23-4259-9BE5-86C07779FBC5}" destId="{CA5B8081-63D0-4ADB-B3BB-F7AA08FE1F4A}" srcOrd="0" destOrd="0" presId="urn:microsoft.com/office/officeart/2018/2/layout/IconVerticalSolidList"/>
    <dgm:cxn modelId="{39104FE6-9911-43AD-9712-506FF34C2152}" type="presParOf" srcId="{C3F6AA59-9E23-4259-9BE5-86C07779FBC5}" destId="{CB1A4439-B827-435E-9587-647894DA02C5}" srcOrd="1" destOrd="0" presId="urn:microsoft.com/office/officeart/2018/2/layout/IconVerticalSolidList"/>
    <dgm:cxn modelId="{5F5FF995-F556-4C6A-82A4-07B39279A1EC}" type="presParOf" srcId="{C3F6AA59-9E23-4259-9BE5-86C07779FBC5}" destId="{EEF4162E-9FF8-4349-A869-42700415B145}" srcOrd="2" destOrd="0" presId="urn:microsoft.com/office/officeart/2018/2/layout/IconVerticalSolidList"/>
    <dgm:cxn modelId="{1F2CD090-7D65-413A-BC8E-0C1AC6017DCD}" type="presParOf" srcId="{C3F6AA59-9E23-4259-9BE5-86C07779FBC5}" destId="{0D38A635-4511-4E01-9CFD-23E181B5D6E5}" srcOrd="3" destOrd="0" presId="urn:microsoft.com/office/officeart/2018/2/layout/IconVerticalSolidList"/>
    <dgm:cxn modelId="{B1643B6F-FE79-4C4B-833F-C36AA30739F4}" type="presParOf" srcId="{347FBACF-6339-4E67-86FF-D671071F530E}" destId="{FEDF5EEF-289E-49D1-8736-C899D38D6B35}" srcOrd="5" destOrd="0" presId="urn:microsoft.com/office/officeart/2018/2/layout/IconVerticalSolidList"/>
    <dgm:cxn modelId="{1A15DBB8-2DB7-4DC6-9BFA-1CF984B79E24}" type="presParOf" srcId="{347FBACF-6339-4E67-86FF-D671071F530E}" destId="{A9EECFD6-6A9E-436F-BD4F-A9EC27A641BC}" srcOrd="6" destOrd="0" presId="urn:microsoft.com/office/officeart/2018/2/layout/IconVerticalSolidList"/>
    <dgm:cxn modelId="{DCA48D2D-3DED-468D-AEDD-B23DAAB2A521}" type="presParOf" srcId="{A9EECFD6-6A9E-436F-BD4F-A9EC27A641BC}" destId="{A75D339B-6291-458D-B569-5D3B1ED62E55}" srcOrd="0" destOrd="0" presId="urn:microsoft.com/office/officeart/2018/2/layout/IconVerticalSolidList"/>
    <dgm:cxn modelId="{78D1FE2A-333B-4473-83A5-B6CA36F9D514}" type="presParOf" srcId="{A9EECFD6-6A9E-436F-BD4F-A9EC27A641BC}" destId="{968B0564-528A-41E3-B92D-0E40B80EB25D}" srcOrd="1" destOrd="0" presId="urn:microsoft.com/office/officeart/2018/2/layout/IconVerticalSolidList"/>
    <dgm:cxn modelId="{D88624DE-D805-4283-B14B-E6903FEA7801}" type="presParOf" srcId="{A9EECFD6-6A9E-436F-BD4F-A9EC27A641BC}" destId="{05D52356-CF4B-428E-A7F7-0B5F782442C6}" srcOrd="2" destOrd="0" presId="urn:microsoft.com/office/officeart/2018/2/layout/IconVerticalSolidList"/>
    <dgm:cxn modelId="{C03284D7-F79C-468C-B721-0F0580C90DC3}" type="presParOf" srcId="{A9EECFD6-6A9E-436F-BD4F-A9EC27A641BC}" destId="{458F3122-107E-4C51-A0AD-065BEB0CB366}" srcOrd="3" destOrd="0" presId="urn:microsoft.com/office/officeart/2018/2/layout/IconVerticalSolidList"/>
    <dgm:cxn modelId="{B617EEC4-9762-4BC0-846C-67ECFD124518}" type="presParOf" srcId="{347FBACF-6339-4E67-86FF-D671071F530E}" destId="{C7BC1CDB-9780-4E8F-9AF9-5CCA6BAAD956}" srcOrd="7" destOrd="0" presId="urn:microsoft.com/office/officeart/2018/2/layout/IconVerticalSolidList"/>
    <dgm:cxn modelId="{CC781953-B802-4E7B-94AD-28C8C47DA11A}" type="presParOf" srcId="{347FBACF-6339-4E67-86FF-D671071F530E}" destId="{76695ACE-08A8-419A-AB19-0A5815DB9703}" srcOrd="8" destOrd="0" presId="urn:microsoft.com/office/officeart/2018/2/layout/IconVerticalSolidList"/>
    <dgm:cxn modelId="{036A0F20-B3AB-4DD7-BE3F-6CF1B9475CDA}" type="presParOf" srcId="{76695ACE-08A8-419A-AB19-0A5815DB9703}" destId="{EEE30751-53C5-41A8-B3B6-2F98E8DEA89D}" srcOrd="0" destOrd="0" presId="urn:microsoft.com/office/officeart/2018/2/layout/IconVerticalSolidList"/>
    <dgm:cxn modelId="{56A52CF3-CE49-4AEF-990B-3CDBD2E983C8}" type="presParOf" srcId="{76695ACE-08A8-419A-AB19-0A5815DB9703}" destId="{D9A5614B-C57B-4D5E-BBCF-28B405085E0F}" srcOrd="1" destOrd="0" presId="urn:microsoft.com/office/officeart/2018/2/layout/IconVerticalSolidList"/>
    <dgm:cxn modelId="{C4A8048E-114C-49F7-8053-C662874CF9E3}" type="presParOf" srcId="{76695ACE-08A8-419A-AB19-0A5815DB9703}" destId="{C9AC6252-55DD-4748-877C-AE6E1A19D0FD}" srcOrd="2" destOrd="0" presId="urn:microsoft.com/office/officeart/2018/2/layout/IconVerticalSolidList"/>
    <dgm:cxn modelId="{B2504F9C-7177-4187-B115-4967086CF296}" type="presParOf" srcId="{76695ACE-08A8-419A-AB19-0A5815DB9703}" destId="{E68E97ED-29C0-47ED-8AE8-78F18EB423F3}" srcOrd="3" destOrd="0" presId="urn:microsoft.com/office/officeart/2018/2/layout/IconVerticalSolidList"/>
    <dgm:cxn modelId="{F2DD208B-C87E-45D1-974B-19A12D3D38C6}" type="presParOf" srcId="{347FBACF-6339-4E67-86FF-D671071F530E}" destId="{259D332D-D0E7-49C4-9A2B-0B13CC2F4B83}" srcOrd="9" destOrd="0" presId="urn:microsoft.com/office/officeart/2018/2/layout/IconVerticalSolidList"/>
    <dgm:cxn modelId="{5D4EA0DE-1F08-4D8E-B521-1FE2DF9B4D56}" type="presParOf" srcId="{347FBACF-6339-4E67-86FF-D671071F530E}" destId="{94246AB6-A541-4346-8350-A610F29DBD20}" srcOrd="10" destOrd="0" presId="urn:microsoft.com/office/officeart/2018/2/layout/IconVerticalSolidList"/>
    <dgm:cxn modelId="{F9A1DC4F-550D-4623-8ED3-D33E75B68089}" type="presParOf" srcId="{94246AB6-A541-4346-8350-A610F29DBD20}" destId="{7C02AFBD-1CF7-458E-9230-C5B2F4D66C09}" srcOrd="0" destOrd="0" presId="urn:microsoft.com/office/officeart/2018/2/layout/IconVerticalSolidList"/>
    <dgm:cxn modelId="{394D1A6C-BDD8-497B-AA4A-1390B5D26DCB}" type="presParOf" srcId="{94246AB6-A541-4346-8350-A610F29DBD20}" destId="{6CC0FFB5-70EE-4D88-BA44-2AFD383CFBDF}" srcOrd="1" destOrd="0" presId="urn:microsoft.com/office/officeart/2018/2/layout/IconVerticalSolidList"/>
    <dgm:cxn modelId="{6A3C8E9F-E8EA-499B-8EC7-B2FD18881374}" type="presParOf" srcId="{94246AB6-A541-4346-8350-A610F29DBD20}" destId="{635402AC-98AD-471C-B543-8612D506D547}" srcOrd="2" destOrd="0" presId="urn:microsoft.com/office/officeart/2018/2/layout/IconVerticalSolidList"/>
    <dgm:cxn modelId="{62B90B46-332A-4D2A-95B6-6E1559FB6086}" type="presParOf" srcId="{94246AB6-A541-4346-8350-A610F29DBD20}" destId="{AB098A18-BAF9-4144-8CEB-BFB0DB01F2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29646-4C15-4BFC-B2F2-A3AF37A45CF8}">
      <dsp:nvSpPr>
        <dsp:cNvPr id="0" name=""/>
        <dsp:cNvSpPr/>
      </dsp:nvSpPr>
      <dsp:spPr>
        <a:xfrm>
          <a:off x="507224" y="1559385"/>
          <a:ext cx="2013641" cy="1760176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SHQ</a:t>
          </a:r>
        </a:p>
      </dsp:txBody>
      <dsp:txXfrm>
        <a:off x="1010634" y="1823411"/>
        <a:ext cx="981650" cy="1232124"/>
      </dsp:txXfrm>
    </dsp:sp>
    <dsp:sp modelId="{11785B7F-781B-4AA6-9807-1AF532BF5424}">
      <dsp:nvSpPr>
        <dsp:cNvPr id="0" name=""/>
        <dsp:cNvSpPr/>
      </dsp:nvSpPr>
      <dsp:spPr>
        <a:xfrm>
          <a:off x="3813" y="1936063"/>
          <a:ext cx="1006820" cy="10068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Web Apps</a:t>
          </a:r>
        </a:p>
      </dsp:txBody>
      <dsp:txXfrm>
        <a:off x="151258" y="2083508"/>
        <a:ext cx="711930" cy="711930"/>
      </dsp:txXfrm>
    </dsp:sp>
    <dsp:sp modelId="{4A69E7DE-8A68-41EE-87E8-07DD27C6A9A2}">
      <dsp:nvSpPr>
        <dsp:cNvPr id="0" name=""/>
        <dsp:cNvSpPr/>
      </dsp:nvSpPr>
      <dsp:spPr>
        <a:xfrm>
          <a:off x="3150128" y="1559385"/>
          <a:ext cx="2013641" cy="1760176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MariaDb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Sql Server</a:t>
          </a:r>
        </a:p>
      </dsp:txBody>
      <dsp:txXfrm>
        <a:off x="3653539" y="1823411"/>
        <a:ext cx="981650" cy="1232124"/>
      </dsp:txXfrm>
    </dsp:sp>
    <dsp:sp modelId="{52B9958B-49D9-4E01-8A5B-BDE538CACBC9}">
      <dsp:nvSpPr>
        <dsp:cNvPr id="0" name=""/>
        <dsp:cNvSpPr/>
      </dsp:nvSpPr>
      <dsp:spPr>
        <a:xfrm>
          <a:off x="2646718" y="1936063"/>
          <a:ext cx="1006820" cy="10068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DBs</a:t>
          </a:r>
        </a:p>
      </dsp:txBody>
      <dsp:txXfrm>
        <a:off x="2794163" y="2083508"/>
        <a:ext cx="711930" cy="711930"/>
      </dsp:txXfrm>
    </dsp:sp>
    <dsp:sp modelId="{67AC0A59-D6C3-4D22-B08C-2D4681DE7D75}">
      <dsp:nvSpPr>
        <dsp:cNvPr id="0" name=""/>
        <dsp:cNvSpPr/>
      </dsp:nvSpPr>
      <dsp:spPr>
        <a:xfrm>
          <a:off x="5793033" y="1559385"/>
          <a:ext cx="2013641" cy="1760176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SnowFlake</a:t>
          </a:r>
        </a:p>
      </dsp:txBody>
      <dsp:txXfrm>
        <a:off x="6296444" y="1823411"/>
        <a:ext cx="981650" cy="1232124"/>
      </dsp:txXfrm>
    </dsp:sp>
    <dsp:sp modelId="{43D3DF41-9383-4EEA-9C0F-3745FC203FF1}">
      <dsp:nvSpPr>
        <dsp:cNvPr id="0" name=""/>
        <dsp:cNvSpPr/>
      </dsp:nvSpPr>
      <dsp:spPr>
        <a:xfrm>
          <a:off x="5289623" y="1936063"/>
          <a:ext cx="1006820" cy="10068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Warhouse</a:t>
          </a:r>
        </a:p>
      </dsp:txBody>
      <dsp:txXfrm>
        <a:off x="5437068" y="2083508"/>
        <a:ext cx="711930" cy="711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8BFFB-3C08-4127-9EEC-EED88F39EBE2}">
      <dsp:nvSpPr>
        <dsp:cNvPr id="0" name=""/>
        <dsp:cNvSpPr/>
      </dsp:nvSpPr>
      <dsp:spPr>
        <a:xfrm rot="5400000">
          <a:off x="-192614" y="198089"/>
          <a:ext cx="1284098" cy="89886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Stitch</a:t>
          </a:r>
          <a:endParaRPr lang="en-US" sz="900" kern="1200" dirty="0"/>
        </a:p>
      </dsp:txBody>
      <dsp:txXfrm rot="-5400000">
        <a:off x="1" y="454908"/>
        <a:ext cx="898868" cy="385230"/>
      </dsp:txXfrm>
    </dsp:sp>
    <dsp:sp modelId="{AFD293A8-C77F-46DF-BD87-2ABD56AEE37A}">
      <dsp:nvSpPr>
        <dsp:cNvPr id="0" name=""/>
        <dsp:cNvSpPr/>
      </dsp:nvSpPr>
      <dsp:spPr>
        <a:xfrm rot="5400000">
          <a:off x="3538287" y="-2633943"/>
          <a:ext cx="834663" cy="611350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MariaDb Instance in AWS Lightsail</a:t>
          </a:r>
        </a:p>
      </dsp:txBody>
      <dsp:txXfrm rot="-5400000">
        <a:off x="898869" y="46220"/>
        <a:ext cx="6072756" cy="753173"/>
      </dsp:txXfrm>
    </dsp:sp>
    <dsp:sp modelId="{12E856D9-5C3C-46A2-AF53-A18ABA3DE853}">
      <dsp:nvSpPr>
        <dsp:cNvPr id="0" name=""/>
        <dsp:cNvSpPr/>
      </dsp:nvSpPr>
      <dsp:spPr>
        <a:xfrm rot="5400000">
          <a:off x="-192614" y="1336117"/>
          <a:ext cx="1284098" cy="89886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Connection</a:t>
          </a:r>
        </a:p>
      </dsp:txBody>
      <dsp:txXfrm rot="-5400000">
        <a:off x="1" y="1592936"/>
        <a:ext cx="898868" cy="385230"/>
      </dsp:txXfrm>
    </dsp:sp>
    <dsp:sp modelId="{F054A386-AD58-4C08-A68C-68F37BA0EEE0}">
      <dsp:nvSpPr>
        <dsp:cNvPr id="0" name=""/>
        <dsp:cNvSpPr/>
      </dsp:nvSpPr>
      <dsp:spPr>
        <a:xfrm rot="5400000">
          <a:off x="3538287" y="-1495916"/>
          <a:ext cx="834663" cy="611350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Snowflake Database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"BANA7034"</a:t>
          </a:r>
        </a:p>
      </dsp:txBody>
      <dsp:txXfrm rot="-5400000">
        <a:off x="898869" y="1184247"/>
        <a:ext cx="6072756" cy="753173"/>
      </dsp:txXfrm>
    </dsp:sp>
    <dsp:sp modelId="{B93A1990-1EF4-4A0F-A955-272FD93BB122}">
      <dsp:nvSpPr>
        <dsp:cNvPr id="0" name=""/>
        <dsp:cNvSpPr/>
      </dsp:nvSpPr>
      <dsp:spPr>
        <a:xfrm rot="5400000">
          <a:off x="-192614" y="2474144"/>
          <a:ext cx="1284098" cy="89886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 Nova" panose="020B0504020202020204" pitchFamily="34" charset="0"/>
            </a:rPr>
            <a:t>Tableau Snowflake Connector</a:t>
          </a:r>
        </a:p>
      </dsp:txBody>
      <dsp:txXfrm rot="-5400000">
        <a:off x="1" y="2730963"/>
        <a:ext cx="898868" cy="385230"/>
      </dsp:txXfrm>
    </dsp:sp>
    <dsp:sp modelId="{124A5B86-878D-4492-80B3-FDBA46202E8F}">
      <dsp:nvSpPr>
        <dsp:cNvPr id="0" name=""/>
        <dsp:cNvSpPr/>
      </dsp:nvSpPr>
      <dsp:spPr>
        <a:xfrm rot="5400000">
          <a:off x="3538068" y="-357668"/>
          <a:ext cx="835102" cy="611350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Snowflake Warehouse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"BANA7034_WH"</a:t>
          </a:r>
          <a:endParaRPr lang="en-US" sz="2500" kern="1200"/>
        </a:p>
      </dsp:txBody>
      <dsp:txXfrm rot="-5400000">
        <a:off x="898869" y="2322297"/>
        <a:ext cx="6072735" cy="753570"/>
      </dsp:txXfrm>
    </dsp:sp>
    <dsp:sp modelId="{E614881C-20BD-40CC-B500-46F2306AB435}">
      <dsp:nvSpPr>
        <dsp:cNvPr id="0" name=""/>
        <dsp:cNvSpPr/>
      </dsp:nvSpPr>
      <dsp:spPr>
        <a:xfrm rot="5400000">
          <a:off x="-192614" y="3612172"/>
          <a:ext cx="1284098" cy="89886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1" y="3868991"/>
        <a:ext cx="898868" cy="385230"/>
      </dsp:txXfrm>
    </dsp:sp>
    <dsp:sp modelId="{925A5A02-2146-444B-8E14-E31CCB2EED94}">
      <dsp:nvSpPr>
        <dsp:cNvPr id="0" name=""/>
        <dsp:cNvSpPr/>
      </dsp:nvSpPr>
      <dsp:spPr>
        <a:xfrm rot="5400000">
          <a:off x="3538287" y="780139"/>
          <a:ext cx="834663" cy="611350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Tableau Reports</a:t>
          </a:r>
        </a:p>
      </dsp:txBody>
      <dsp:txXfrm rot="-5400000">
        <a:off x="898869" y="3460303"/>
        <a:ext cx="6072756" cy="753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BF4A2-88D3-4BDE-A64C-63CC615566F5}">
      <dsp:nvSpPr>
        <dsp:cNvPr id="0" name=""/>
        <dsp:cNvSpPr/>
      </dsp:nvSpPr>
      <dsp:spPr>
        <a:xfrm>
          <a:off x="0" y="3758"/>
          <a:ext cx="7460954" cy="637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D3F4F-2CE2-4051-9012-3EA68405D32A}">
      <dsp:nvSpPr>
        <dsp:cNvPr id="0" name=""/>
        <dsp:cNvSpPr/>
      </dsp:nvSpPr>
      <dsp:spPr>
        <a:xfrm>
          <a:off x="192933" y="147262"/>
          <a:ext cx="350788" cy="350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E36B4-2684-4F40-83F5-E2FB07E8D7FC}">
      <dsp:nvSpPr>
        <dsp:cNvPr id="0" name=""/>
        <dsp:cNvSpPr/>
      </dsp:nvSpPr>
      <dsp:spPr>
        <a:xfrm>
          <a:off x="736655" y="3758"/>
          <a:ext cx="3357429" cy="63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00" tIns="67500" rIns="67500" bIns="67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5 tables identical to 365 Retail Markets current MariaDB Schema</a:t>
          </a:r>
        </a:p>
      </dsp:txBody>
      <dsp:txXfrm>
        <a:off x="736655" y="3758"/>
        <a:ext cx="3357429" cy="637796"/>
      </dsp:txXfrm>
    </dsp:sp>
    <dsp:sp modelId="{BFE91CE7-A4F6-4C41-92DA-CBF5AD9991ED}">
      <dsp:nvSpPr>
        <dsp:cNvPr id="0" name=""/>
        <dsp:cNvSpPr/>
      </dsp:nvSpPr>
      <dsp:spPr>
        <a:xfrm>
          <a:off x="4076715" y="233174"/>
          <a:ext cx="3366149" cy="178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71" tIns="35771" rIns="35771" bIns="3577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 / LOCATION /SALESHEADER / SALESITEM /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SALESPAYMENT</a:t>
          </a:r>
        </a:p>
      </dsp:txBody>
      <dsp:txXfrm>
        <a:off x="4076715" y="233174"/>
        <a:ext cx="3366149" cy="178939"/>
      </dsp:txXfrm>
    </dsp:sp>
    <dsp:sp modelId="{DAF55347-25B4-4C86-B2E1-98C9E8255068}">
      <dsp:nvSpPr>
        <dsp:cNvPr id="0" name=""/>
        <dsp:cNvSpPr/>
      </dsp:nvSpPr>
      <dsp:spPr>
        <a:xfrm>
          <a:off x="0" y="801004"/>
          <a:ext cx="7460954" cy="637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2F5AA-0CF0-41D2-BF3C-15B66A9C1CAE}">
      <dsp:nvSpPr>
        <dsp:cNvPr id="0" name=""/>
        <dsp:cNvSpPr/>
      </dsp:nvSpPr>
      <dsp:spPr>
        <a:xfrm>
          <a:off x="192933" y="944508"/>
          <a:ext cx="350788" cy="350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87860-6828-4611-8361-BA2F70FEE3AE}">
      <dsp:nvSpPr>
        <dsp:cNvPr id="0" name=""/>
        <dsp:cNvSpPr/>
      </dsp:nvSpPr>
      <dsp:spPr>
        <a:xfrm>
          <a:off x="736655" y="801004"/>
          <a:ext cx="6723578" cy="63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00" tIns="67500" rIns="67500" bIns="67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 existing April sales to CSV for all 5 tables</a:t>
          </a:r>
        </a:p>
      </dsp:txBody>
      <dsp:txXfrm>
        <a:off x="736655" y="801004"/>
        <a:ext cx="6723578" cy="637796"/>
      </dsp:txXfrm>
    </dsp:sp>
    <dsp:sp modelId="{CA5B8081-63D0-4ADB-B3BB-F7AA08FE1F4A}">
      <dsp:nvSpPr>
        <dsp:cNvPr id="0" name=""/>
        <dsp:cNvSpPr/>
      </dsp:nvSpPr>
      <dsp:spPr>
        <a:xfrm>
          <a:off x="0" y="1598250"/>
          <a:ext cx="7460954" cy="637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A4439-B827-435E-9587-647894DA02C5}">
      <dsp:nvSpPr>
        <dsp:cNvPr id="0" name=""/>
        <dsp:cNvSpPr/>
      </dsp:nvSpPr>
      <dsp:spPr>
        <a:xfrm>
          <a:off x="192933" y="1741754"/>
          <a:ext cx="350788" cy="350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8A635-4511-4E01-9CFD-23E181B5D6E5}">
      <dsp:nvSpPr>
        <dsp:cNvPr id="0" name=""/>
        <dsp:cNvSpPr/>
      </dsp:nvSpPr>
      <dsp:spPr>
        <a:xfrm>
          <a:off x="736655" y="1598250"/>
          <a:ext cx="6723578" cy="63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00" tIns="67500" rIns="67500" bIns="67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Import into our AWS Lightsail MariaDB instance via “CSV Connector” in Dbeaver</a:t>
          </a:r>
        </a:p>
      </dsp:txBody>
      <dsp:txXfrm>
        <a:off x="736655" y="1598250"/>
        <a:ext cx="6723578" cy="637796"/>
      </dsp:txXfrm>
    </dsp:sp>
    <dsp:sp modelId="{A75D339B-6291-458D-B569-5D3B1ED62E55}">
      <dsp:nvSpPr>
        <dsp:cNvPr id="0" name=""/>
        <dsp:cNvSpPr/>
      </dsp:nvSpPr>
      <dsp:spPr>
        <a:xfrm>
          <a:off x="0" y="2395496"/>
          <a:ext cx="7460954" cy="637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B0564-528A-41E3-B92D-0E40B80EB25D}">
      <dsp:nvSpPr>
        <dsp:cNvPr id="0" name=""/>
        <dsp:cNvSpPr/>
      </dsp:nvSpPr>
      <dsp:spPr>
        <a:xfrm>
          <a:off x="192933" y="2539000"/>
          <a:ext cx="350788" cy="3507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F3122-107E-4C51-A0AD-065BEB0CB366}">
      <dsp:nvSpPr>
        <dsp:cNvPr id="0" name=""/>
        <dsp:cNvSpPr/>
      </dsp:nvSpPr>
      <dsp:spPr>
        <a:xfrm>
          <a:off x="736655" y="2395496"/>
          <a:ext cx="6723578" cy="63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00" tIns="67500" rIns="67500" bIns="67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Stitch Integration setup to replicate data every 1 min into Snowflake Data Warehouse</a:t>
          </a:r>
        </a:p>
      </dsp:txBody>
      <dsp:txXfrm>
        <a:off x="736655" y="2395496"/>
        <a:ext cx="6723578" cy="637796"/>
      </dsp:txXfrm>
    </dsp:sp>
    <dsp:sp modelId="{EEE30751-53C5-41A8-B3B6-2F98E8DEA89D}">
      <dsp:nvSpPr>
        <dsp:cNvPr id="0" name=""/>
        <dsp:cNvSpPr/>
      </dsp:nvSpPr>
      <dsp:spPr>
        <a:xfrm>
          <a:off x="0" y="3192742"/>
          <a:ext cx="7460954" cy="637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5614B-C57B-4D5E-BBCF-28B405085E0F}">
      <dsp:nvSpPr>
        <dsp:cNvPr id="0" name=""/>
        <dsp:cNvSpPr/>
      </dsp:nvSpPr>
      <dsp:spPr>
        <a:xfrm>
          <a:off x="192933" y="3336246"/>
          <a:ext cx="350788" cy="3507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E97ED-29C0-47ED-8AE8-78F18EB423F3}">
      <dsp:nvSpPr>
        <dsp:cNvPr id="0" name=""/>
        <dsp:cNvSpPr/>
      </dsp:nvSpPr>
      <dsp:spPr>
        <a:xfrm>
          <a:off x="736655" y="3192742"/>
          <a:ext cx="6723578" cy="63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00" tIns="67500" rIns="67500" bIns="67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Duplicate table implementation in Snowflake</a:t>
          </a:r>
        </a:p>
      </dsp:txBody>
      <dsp:txXfrm>
        <a:off x="736655" y="3192742"/>
        <a:ext cx="6723578" cy="637796"/>
      </dsp:txXfrm>
    </dsp:sp>
    <dsp:sp modelId="{7C02AFBD-1CF7-458E-9230-C5B2F4D66C09}">
      <dsp:nvSpPr>
        <dsp:cNvPr id="0" name=""/>
        <dsp:cNvSpPr/>
      </dsp:nvSpPr>
      <dsp:spPr>
        <a:xfrm>
          <a:off x="0" y="3989987"/>
          <a:ext cx="7460954" cy="637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0FFB5-70EE-4D88-BA44-2AFD383CFBDF}">
      <dsp:nvSpPr>
        <dsp:cNvPr id="0" name=""/>
        <dsp:cNvSpPr/>
      </dsp:nvSpPr>
      <dsp:spPr>
        <a:xfrm>
          <a:off x="192933" y="4133492"/>
          <a:ext cx="350788" cy="3507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8A18-BAF9-4144-8CEB-BFB0DB01F2FA}">
      <dsp:nvSpPr>
        <dsp:cNvPr id="0" name=""/>
        <dsp:cNvSpPr/>
      </dsp:nvSpPr>
      <dsp:spPr>
        <a:xfrm>
          <a:off x="736655" y="3989987"/>
          <a:ext cx="6723578" cy="63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00" tIns="67500" rIns="67500" bIns="675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Setup and Configure new Datawarehouse for project in Snowflake </a:t>
          </a:r>
        </a:p>
      </dsp:txBody>
      <dsp:txXfrm>
        <a:off x="736655" y="3989987"/>
        <a:ext cx="6723578" cy="63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6DDE-0B58-4736-82C6-2850022DE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A506-F978-4261-8FE7-BD4B0C9C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snowflake.com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365retailmarke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067" y="874608"/>
            <a:ext cx="10980273" cy="323917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Snowflake: new warehouse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Fantastic 4: </a:t>
            </a:r>
            <a:r>
              <a:rPr lang="en-US" dirty="0"/>
              <a:t>Ethan Hodys, </a:t>
            </a:r>
            <a:r>
              <a:rPr lang="en-US" dirty="0" err="1"/>
              <a:t>Nitheesha</a:t>
            </a:r>
            <a:r>
              <a:rPr lang="en-US" dirty="0"/>
              <a:t> </a:t>
            </a:r>
            <a:r>
              <a:rPr lang="en-US" dirty="0" err="1"/>
              <a:t>Daka</a:t>
            </a:r>
            <a:r>
              <a:rPr lang="en-US" dirty="0"/>
              <a:t>, </a:t>
            </a:r>
            <a:r>
              <a:rPr lang="en-US" dirty="0" err="1"/>
              <a:t>Bhuwaneshwari</a:t>
            </a:r>
            <a:r>
              <a:rPr lang="en-US" dirty="0"/>
              <a:t> </a:t>
            </a:r>
            <a:r>
              <a:rPr lang="en-US" dirty="0" err="1"/>
              <a:t>Iyer</a:t>
            </a:r>
            <a:r>
              <a:rPr lang="en-US" dirty="0"/>
              <a:t>, Siddharth Menon, Sreejith </a:t>
            </a:r>
            <a:r>
              <a:rPr lang="en-US" dirty="0" err="1"/>
              <a:t>Sreekumaran</a:t>
            </a:r>
            <a:r>
              <a:rPr lang="en-US" dirty="0"/>
              <a:t> Nair</a:t>
            </a: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961C-2E12-4473-BE35-10469D3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4" name="Content Placeholder 3" descr="Snowflake Inc.">
            <a:hlinkClick r:id="rId3"/>
            <a:extLst>
              <a:ext uri="{FF2B5EF4-FFF2-40B4-BE49-F238E27FC236}">
                <a16:creationId xmlns:a16="http://schemas.microsoft.com/office/drawing/2014/main" id="{5E2E7C18-C016-49D0-BDDA-AB93772CB1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50" y="3531346"/>
            <a:ext cx="3705726" cy="10452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5273E8E-3993-4DB9-A40B-C348B6C5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2" y="276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DE7387-F538-4151-A4BE-5071D448C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68600"/>
              </p:ext>
            </p:extLst>
          </p:nvPr>
        </p:nvGraphicFramePr>
        <p:xfrm>
          <a:off x="3946358" y="1970029"/>
          <a:ext cx="2914026" cy="79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Bitmap Image" r:id="rId5" imgW="2333333" imgH="638264" progId="Paint.Picture">
                  <p:embed/>
                </p:oleObj>
              </mc:Choice>
              <mc:Fallback>
                <p:oleObj name="Bitmap Image" r:id="rId5" imgW="2333333" imgH="63826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358" y="1970029"/>
                        <a:ext cx="2914026" cy="797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AE5A9460-6E87-4DDA-B298-AC875BD5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158" y="22218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F482C9-51CA-4B5F-9A83-322AF212F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0040"/>
              </p:ext>
            </p:extLst>
          </p:nvPr>
        </p:nvGraphicFramePr>
        <p:xfrm>
          <a:off x="244659" y="3278191"/>
          <a:ext cx="2440873" cy="92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Bitmap Image" r:id="rId7" imgW="5152381" imgH="1943371" progId="Paint.Picture">
                  <p:embed/>
                </p:oleObj>
              </mc:Choice>
              <mc:Fallback>
                <p:oleObj name="Bitmap Image" r:id="rId7" imgW="5152381" imgH="19433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59" y="3278191"/>
                        <a:ext cx="2440873" cy="920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18D51C5A-39F0-4482-9675-5D9D6E82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25" y="5340710"/>
            <a:ext cx="2539917" cy="9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03F080-55E2-4293-A514-B6ADA3F6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1" y="2885521"/>
            <a:ext cx="1450804" cy="1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(AWS)">
            <a:extLst>
              <a:ext uri="{FF2B5EF4-FFF2-40B4-BE49-F238E27FC236}">
                <a16:creationId xmlns:a16="http://schemas.microsoft.com/office/drawing/2014/main" id="{A77BD7A5-DBB1-4B6E-A362-A4B0B0B0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30" y="5340710"/>
            <a:ext cx="2547686" cy="1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961C-2E12-4473-BE35-10469D3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2F87-6220-4680-B7C0-44B5857D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7978"/>
            <a:ext cx="11029615" cy="3328403"/>
          </a:xfrm>
        </p:spPr>
        <p:txBody>
          <a:bodyPr/>
          <a:lstStyle/>
          <a:p>
            <a:r>
              <a:rPr lang="en-US" dirty="0"/>
              <a:t>Implement Modern Data Warehouse solution for 365 Retail Markets (</a:t>
            </a:r>
            <a:r>
              <a:rPr lang="en-US" dirty="0">
                <a:hlinkClick r:id="rId2"/>
              </a:rPr>
              <a:t>https://365retailmarkets.com/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Legacy </a:t>
            </a:r>
            <a:r>
              <a:rPr lang="en-US" dirty="0" err="1"/>
              <a:t>siosks</a:t>
            </a:r>
            <a:r>
              <a:rPr lang="en-US" dirty="0"/>
              <a:t> use Microsoft Stack with </a:t>
            </a:r>
            <a:r>
              <a:rPr lang="en-US" dirty="0" err="1"/>
              <a:t>Sql</a:t>
            </a:r>
            <a:r>
              <a:rPr lang="en-US" dirty="0"/>
              <a:t> Server and SSAS</a:t>
            </a:r>
          </a:p>
          <a:p>
            <a:pPr lvl="1"/>
            <a:r>
              <a:rPr lang="en-US" dirty="0"/>
              <a:t>Current Gen kiosks use Java and MariaDB (</a:t>
            </a:r>
            <a:r>
              <a:rPr lang="en-US" dirty="0" err="1"/>
              <a:t>MySql</a:t>
            </a:r>
            <a:r>
              <a:rPr lang="en-US" dirty="0"/>
              <a:t> clone)</a:t>
            </a:r>
          </a:p>
          <a:p>
            <a:r>
              <a:rPr lang="en-US" dirty="0"/>
              <a:t>Challenge is migration of data from two different types of date repositories (</a:t>
            </a:r>
            <a:r>
              <a:rPr lang="en-US" dirty="0" err="1"/>
              <a:t>Sql</a:t>
            </a:r>
            <a:r>
              <a:rPr lang="en-US" dirty="0"/>
              <a:t> Server /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Snowflake was chosen for Data Warehouse </a:t>
            </a:r>
            <a:r>
              <a:rPr lang="en-US" dirty="0" err="1"/>
              <a:t>Solutoin</a:t>
            </a:r>
            <a:endParaRPr lang="en-US" dirty="0"/>
          </a:p>
          <a:p>
            <a:r>
              <a:rPr lang="en-US" dirty="0"/>
              <a:t>Consultant implemented migration of </a:t>
            </a:r>
            <a:r>
              <a:rPr lang="en-US" dirty="0" err="1"/>
              <a:t>MySql</a:t>
            </a:r>
            <a:r>
              <a:rPr lang="en-US" dirty="0"/>
              <a:t> data unacceptable</a:t>
            </a:r>
          </a:p>
          <a:p>
            <a:pPr lvl="1"/>
            <a:r>
              <a:rPr lang="en-US" dirty="0"/>
              <a:t>8 hours long snapshot replication using HADOOP running only once daily</a:t>
            </a:r>
          </a:p>
        </p:txBody>
      </p:sp>
      <p:pic>
        <p:nvPicPr>
          <p:cNvPr id="2050" name="Picture 2" descr="365 Retail Markets Logo">
            <a:extLst>
              <a:ext uri="{FF2B5EF4-FFF2-40B4-BE49-F238E27FC236}">
                <a16:creationId xmlns:a16="http://schemas.microsoft.com/office/drawing/2014/main" id="{742146D4-0166-4530-8BC6-C8781E04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164" y="3075404"/>
            <a:ext cx="923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5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61"/>
    </mc:Choice>
    <mc:Fallback>
      <p:transition spd="slow" advTm="79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38FDD-445D-481B-AEE6-C855BE32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Process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E9083-6188-469D-AFB6-8843FE8E5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916480"/>
              </p:ext>
            </p:extLst>
          </p:nvPr>
        </p:nvGraphicFramePr>
        <p:xfrm>
          <a:off x="3800319" y="1037967"/>
          <a:ext cx="7810489" cy="4878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85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26"/>
    </mc:Choice>
    <mc:Fallback>
      <p:transition spd="slow" advTm="119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961C-2E12-4473-BE35-10469D37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Data flow:  project 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B88563-DBD5-48CB-B72C-0F57DFA75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77191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94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61"/>
    </mc:Choice>
    <mc:Fallback>
      <p:transition spd="slow" advTm="79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6CF7D-D58B-4FF4-8A82-43B24B97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Our implementation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09922-ADB3-437E-9C3E-08CA9FE05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370607"/>
              </p:ext>
            </p:extLst>
          </p:nvPr>
        </p:nvGraphicFramePr>
        <p:xfrm>
          <a:off x="4149854" y="1207783"/>
          <a:ext cx="7460954" cy="463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7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D80EA-C312-4425-B419-B7DB0B61BBE8}"/>
              </a:ext>
            </a:extLst>
          </p:cNvPr>
          <p:cNvPicPr/>
          <p:nvPr/>
        </p:nvPicPr>
        <p:blipFill rotWithShape="1">
          <a:blip r:embed="rId2"/>
          <a:srcRect t="5937" b="12460"/>
          <a:stretch/>
        </p:blipFill>
        <p:spPr>
          <a:xfrm>
            <a:off x="444023" y="930789"/>
            <a:ext cx="7595613" cy="41385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961C-2E12-4473-BE35-10469D37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Aws lightsail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B467C-CFB9-4386-94E4-ACFD415F5D1D}"/>
              </a:ext>
            </a:extLst>
          </p:cNvPr>
          <p:cNvSpPr txBox="1"/>
          <p:nvPr/>
        </p:nvSpPr>
        <p:spPr>
          <a:xfrm>
            <a:off x="444023" y="5124810"/>
            <a:ext cx="700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Dbeaver</a:t>
            </a:r>
            <a:r>
              <a:rPr lang="en-US" sz="1100" dirty="0"/>
              <a:t> screenshot showing connections to </a:t>
            </a:r>
            <a:r>
              <a:rPr lang="en-US" sz="1100" dirty="0" err="1"/>
              <a:t>MariaDb</a:t>
            </a:r>
            <a:r>
              <a:rPr lang="en-US" sz="1100" dirty="0"/>
              <a:t> instance (Bana7034FinalProj) and Snowflake (BANA7034) </a:t>
            </a:r>
          </a:p>
        </p:txBody>
      </p:sp>
    </p:spTree>
    <p:extLst>
      <p:ext uri="{BB962C8B-B14F-4D97-AF65-F5344CB8AC3E}">
        <p14:creationId xmlns:p14="http://schemas.microsoft.com/office/powerpoint/2010/main" val="275556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61"/>
    </mc:Choice>
    <mc:Fallback>
      <p:transition spd="slow" advTm="79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EB92C-D194-4B89-A282-CE6D587DA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 t="4604" r="240" b="5346"/>
          <a:stretch/>
        </p:blipFill>
        <p:spPr>
          <a:xfrm>
            <a:off x="443884" y="882281"/>
            <a:ext cx="11130856" cy="338695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6CF7D-D58B-4FF4-8A82-43B24B97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Stitch data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473E4-8C6F-4193-9188-320163106B70}"/>
              </a:ext>
            </a:extLst>
          </p:cNvPr>
          <p:cNvSpPr txBox="1"/>
          <p:nvPr/>
        </p:nvSpPr>
        <p:spPr>
          <a:xfrm>
            <a:off x="879049" y="2294015"/>
            <a:ext cx="1542473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records we migrated from MariaDB</a:t>
            </a:r>
          </a:p>
        </p:txBody>
      </p:sp>
    </p:spTree>
    <p:extLst>
      <p:ext uri="{BB962C8B-B14F-4D97-AF65-F5344CB8AC3E}">
        <p14:creationId xmlns:p14="http://schemas.microsoft.com/office/powerpoint/2010/main" val="2962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86ABA-1520-4DDE-BA83-AD97E214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Tableau dashboard: </a:t>
            </a:r>
            <a:r>
              <a:rPr lang="en-US" sz="2000" dirty="0">
                <a:solidFill>
                  <a:srgbClr val="FFFFFF"/>
                </a:solidFill>
              </a:rPr>
              <a:t>Snowflake connector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6612E08-503D-4DE0-A30A-88612835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6" y="2452053"/>
            <a:ext cx="3409782" cy="19232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Average Sale Price by Location</a:t>
            </a:r>
          </a:p>
          <a:p>
            <a:r>
              <a:rPr lang="en-US" dirty="0">
                <a:solidFill>
                  <a:srgbClr val="FFFFFF"/>
                </a:solidFill>
              </a:rPr>
              <a:t>Distinct Product Count by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3DA434-B1C5-46C0-AD51-5277F849B3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850232"/>
            <a:ext cx="7361899" cy="53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2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Nova</vt:lpstr>
      <vt:lpstr>Calibri</vt:lpstr>
      <vt:lpstr>Franklin Gothic Book</vt:lpstr>
      <vt:lpstr>Franklin Gothic Demi</vt:lpstr>
      <vt:lpstr>Wingdings 2</vt:lpstr>
      <vt:lpstr>DividendVTI</vt:lpstr>
      <vt:lpstr>Paintbrush Picture</vt:lpstr>
      <vt:lpstr>Snowflake: new warehouse implementation</vt:lpstr>
      <vt:lpstr>Technologies</vt:lpstr>
      <vt:lpstr>Business Case</vt:lpstr>
      <vt:lpstr>Process flow</vt:lpstr>
      <vt:lpstr>Data flow:  project implementation</vt:lpstr>
      <vt:lpstr>Our implementation</vt:lpstr>
      <vt:lpstr>Aws lightsail implementation</vt:lpstr>
      <vt:lpstr>Stitch data implementation</vt:lpstr>
      <vt:lpstr>Tableau dashboard: Snowflake connector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2020-04-25T17:46:24Z</dcterms:created>
  <dcterms:modified xsi:type="dcterms:W3CDTF">2020-04-25T17:53:16Z</dcterms:modified>
</cp:coreProperties>
</file>