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notesMasterIdLst>
    <p:notesMasterId r:id="rId12"/>
  </p:notesMasterIdLst>
  <p:sldIdLst>
    <p:sldId id="257" r:id="rId5"/>
    <p:sldId id="258" r:id="rId6"/>
    <p:sldId id="263" r:id="rId7"/>
    <p:sldId id="259" r:id="rId8"/>
    <p:sldId id="264"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274070-88F4-44E4-B1CA-D3B59D5E9790}">
          <p14:sldIdLst>
            <p14:sldId id="257"/>
            <p14:sldId id="258"/>
            <p14:sldId id="263"/>
            <p14:sldId id="259"/>
          </p14:sldIdLst>
        </p14:section>
        <p14:section name="Untitled Section" id="{9C645108-09BE-4E29-A582-921F3C4F018E}">
          <p14:sldIdLst>
            <p14:sldId id="264"/>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1" d="100"/>
          <a:sy n="111" d="100"/>
        </p:scale>
        <p:origin x="132"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visionofhumanity.org/" TargetMode="External"/><Relationship Id="rId7" Type="http://schemas.openxmlformats.org/officeDocument/2006/relationships/image" Target="../media/image3.svg"/><Relationship Id="rId2" Type="http://schemas.openxmlformats.org/officeDocument/2006/relationships/hyperlink" Target="https://en.wikipedia.org/wiki/List_of_U.S._states_by_educational_attainment" TargetMode="External"/><Relationship Id="rId1" Type="http://schemas.openxmlformats.org/officeDocument/2006/relationships/hyperlink" Target="https://www.census.gov/programs-surveys/acs/" TargetMode="External"/><Relationship Id="rId6" Type="http://schemas.openxmlformats.org/officeDocument/2006/relationships/image" Target="../media/image2.png"/><Relationship Id="rId11" Type="http://schemas.openxmlformats.org/officeDocument/2006/relationships/image" Target="../media/image7.svg"/><Relationship Id="rId5" Type="http://schemas.openxmlformats.org/officeDocument/2006/relationships/hyperlink" Target="https://www.census.gov/" TargetMode="External"/><Relationship Id="rId10" Type="http://schemas.openxmlformats.org/officeDocument/2006/relationships/image" Target="../media/image6.png"/><Relationship Id="rId4" Type="http://schemas.openxmlformats.org/officeDocument/2006/relationships/hyperlink" Target="https://en.wikipedia.org/wiki/List_of_U.S._states_by_poverty_rate" TargetMode="External"/><Relationship Id="rId9"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census.gov/programs-surveys/acs/" TargetMode="External"/><Relationship Id="rId7" Type="http://schemas.openxmlformats.org/officeDocument/2006/relationships/hyperlink" Target="http://www.visionofhumanity.org/" TargetMode="External"/><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5.svg"/><Relationship Id="rId11" Type="http://schemas.openxmlformats.org/officeDocument/2006/relationships/hyperlink" Target="https://www.census.gov/" TargetMode="External"/><Relationship Id="rId5" Type="http://schemas.openxmlformats.org/officeDocument/2006/relationships/image" Target="../media/image4.png"/><Relationship Id="rId10" Type="http://schemas.openxmlformats.org/officeDocument/2006/relationships/hyperlink" Target="https://en.wikipedia.org/wiki/List_of_U.S._states_by_poverty_rate" TargetMode="External"/><Relationship Id="rId4" Type="http://schemas.openxmlformats.org/officeDocument/2006/relationships/hyperlink" Target="https://en.wikipedia.org/wiki/List_of_U.S._states_by_educational_attainment" TargetMode="External"/><Relationship Id="rId9"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82A891-F71D-4378-B8B3-855F088130D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8DA2FD-0D67-4754-8090-4206B81FD741}">
      <dgm:prSet custT="1"/>
      <dgm:spPr/>
      <dgm:t>
        <a:bodyPr/>
        <a:lstStyle/>
        <a:p>
          <a:r>
            <a:rPr lang="en-US" sz="1600" b="1" kern="1200" dirty="0">
              <a:solidFill>
                <a:schemeClr val="tx1"/>
              </a:solidFill>
            </a:rPr>
            <a:t>Educational Attainment</a:t>
          </a:r>
          <a:r>
            <a:rPr lang="en-US" sz="1600" kern="1200" baseline="45000" dirty="0">
              <a:solidFill>
                <a:schemeClr val="tx1"/>
              </a:solidFill>
            </a:rPr>
            <a:t>1</a:t>
          </a:r>
          <a:r>
            <a:rPr lang="en-US" sz="1600" b="1" kern="1200" dirty="0"/>
            <a:t>:</a:t>
          </a:r>
          <a:r>
            <a:rPr lang="en-US" sz="1600" kern="1200" dirty="0"/>
            <a:t> The data is based on the responses to the </a:t>
          </a:r>
          <a:r>
            <a:rPr lang="en-US" sz="1400" kern="1200" dirty="0">
              <a:solidFill>
                <a:srgbClr val="DFE3E5"/>
              </a:solidFill>
              <a:latin typeface="Franklin Gothic Book" panose="020B0502020104020203"/>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American Community Survey</a:t>
          </a:r>
          <a:r>
            <a:rPr lang="en-US" sz="1600" kern="1200" dirty="0"/>
            <a:t>. The percentage represents the number of individuals that have earned a bachelor's degree or higher. Sourced from </a:t>
          </a:r>
          <a:r>
            <a:rPr lang="en-US" sz="1400" kern="1200" dirty="0">
              <a:solidFill>
                <a:srgbClr val="DFE3E5"/>
              </a:solidFill>
              <a:latin typeface="Franklin Gothic Book" panose="020B0502020104020203"/>
              <a:ea typeface="+mn-ea"/>
              <a:cs typeface="+mn-cs"/>
              <a:hlinkClick xmlns:r="http://schemas.openxmlformats.org/officeDocument/2006/relationships" r:id="rId2">
                <a:extLst>
                  <a:ext uri="{A12FA001-AC4F-418D-AE19-62706E023703}">
                    <ahyp:hlinkClr xmlns:ahyp="http://schemas.microsoft.com/office/drawing/2018/hyperlinkcolor" val="tx"/>
                  </a:ext>
                </a:extLst>
              </a:hlinkClick>
            </a:rPr>
            <a:t>Wikipedia (2009)</a:t>
          </a:r>
          <a:r>
            <a:rPr lang="en-US" sz="1400" kern="1200" dirty="0">
              <a:solidFill>
                <a:srgbClr val="DFE3E5"/>
              </a:solidFill>
              <a:latin typeface="Franklin Gothic Book" panose="020B0502020104020203"/>
              <a:ea typeface="+mn-ea"/>
              <a:cs typeface="+mn-cs"/>
            </a:rPr>
            <a:t>.</a:t>
          </a:r>
        </a:p>
      </dgm:t>
    </dgm:pt>
    <dgm:pt modelId="{9B0096EA-9D65-47A1-8F2F-DDD8DD99DB71}" type="parTrans" cxnId="{FD229C34-8B55-4650-85F0-16C38F7A8F79}">
      <dgm:prSet/>
      <dgm:spPr/>
      <dgm:t>
        <a:bodyPr/>
        <a:lstStyle/>
        <a:p>
          <a:endParaRPr lang="en-US"/>
        </a:p>
      </dgm:t>
    </dgm:pt>
    <dgm:pt modelId="{CA752705-200A-4CA8-809C-E8B370B1B115}" type="sibTrans" cxnId="{FD229C34-8B55-4650-85F0-16C38F7A8F79}">
      <dgm:prSet/>
      <dgm:spPr/>
      <dgm:t>
        <a:bodyPr/>
        <a:lstStyle/>
        <a:p>
          <a:endParaRPr lang="en-US"/>
        </a:p>
      </dgm:t>
    </dgm:pt>
    <dgm:pt modelId="{F3C88696-7341-44DB-BEBE-D48674C25A37}">
      <dgm:prSet custT="1"/>
      <dgm:spPr/>
      <dgm:t>
        <a:bodyPr/>
        <a:lstStyle/>
        <a:p>
          <a:r>
            <a:rPr lang="en-US" sz="1400" b="1" kern="1200" dirty="0">
              <a:solidFill>
                <a:schemeClr val="tx1"/>
              </a:solidFill>
            </a:rPr>
            <a:t>Peace Index</a:t>
          </a:r>
          <a:r>
            <a:rPr lang="en-US" sz="1400" kern="1200" baseline="45000" dirty="0">
              <a:solidFill>
                <a:schemeClr val="tx1"/>
              </a:solidFill>
            </a:rPr>
            <a:t>1</a:t>
          </a:r>
          <a:r>
            <a:rPr lang="en-US" sz="1400" b="1" kern="1200" dirty="0"/>
            <a:t>:</a:t>
          </a:r>
          <a:r>
            <a:rPr lang="en-US" sz="1400" kern="1200" dirty="0"/>
            <a:t> The US state index is based on an analysis of homicide violent crime policing incarceration rates and the availability of small arms. The data is inverted and refactored for percentages instead of a numerical score. The higher the percentage the more peaceful a state is considered. Sourced from </a:t>
          </a:r>
          <a:r>
            <a:rPr lang="en-US" sz="1400" kern="1200" dirty="0">
              <a:solidFill>
                <a:srgbClr val="DFE3E5"/>
              </a:solidFill>
              <a:latin typeface="Franklin Gothic Book" panose="020B0502020104020203"/>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Vision of Humanity (2010)</a:t>
          </a:r>
          <a:r>
            <a:rPr lang="en-US" sz="1400" kern="1200" dirty="0">
              <a:solidFill>
                <a:srgbClr val="DFE3E5"/>
              </a:solidFill>
              <a:latin typeface="Franklin Gothic Book" panose="020B0502020104020203"/>
              <a:ea typeface="+mn-ea"/>
              <a:cs typeface="+mn-cs"/>
            </a:rPr>
            <a:t>.</a:t>
          </a:r>
        </a:p>
      </dgm:t>
    </dgm:pt>
    <dgm:pt modelId="{2AAEDB14-71DE-4591-A7E5-80BD0F1600C5}" type="parTrans" cxnId="{F5DD6F69-11AC-47DD-B249-B7686ABEE864}">
      <dgm:prSet/>
      <dgm:spPr/>
      <dgm:t>
        <a:bodyPr/>
        <a:lstStyle/>
        <a:p>
          <a:endParaRPr lang="en-US"/>
        </a:p>
      </dgm:t>
    </dgm:pt>
    <dgm:pt modelId="{DBCB739E-C937-4659-A8C5-3A483D3601C2}" type="sibTrans" cxnId="{F5DD6F69-11AC-47DD-B249-B7686ABEE864}">
      <dgm:prSet/>
      <dgm:spPr/>
      <dgm:t>
        <a:bodyPr/>
        <a:lstStyle/>
        <a:p>
          <a:endParaRPr lang="en-US"/>
        </a:p>
      </dgm:t>
    </dgm:pt>
    <dgm:pt modelId="{756AE2B0-B9FE-4BB7-B9E6-68D08F61AB11}">
      <dgm:prSet custT="1"/>
      <dgm:spPr/>
      <dgm:t>
        <a:bodyPr/>
        <a:lstStyle/>
        <a:p>
          <a:r>
            <a:rPr lang="en-US" sz="1400" b="1" kern="1200" dirty="0">
              <a:solidFill>
                <a:schemeClr val="tx1"/>
              </a:solidFill>
            </a:rPr>
            <a:t>Above Poverty Rate</a:t>
          </a:r>
          <a:r>
            <a:rPr lang="en-US" sz="1400" kern="1200" baseline="45000" dirty="0">
              <a:solidFill>
                <a:schemeClr val="tx1"/>
              </a:solidFill>
            </a:rPr>
            <a:t>1</a:t>
          </a:r>
          <a:r>
            <a:rPr lang="en-US" sz="1400" b="1" kern="1200" dirty="0"/>
            <a:t>:</a:t>
          </a:r>
          <a:r>
            <a:rPr lang="en-US" sz="1400" kern="1200" dirty="0"/>
            <a:t> The percentages represent the number of households per state that are living above the poverty rate (by household income). Sourced from </a:t>
          </a:r>
          <a:r>
            <a:rPr lang="en-US" sz="1400" kern="1200" dirty="0">
              <a:solidFill>
                <a:schemeClr val="tx2"/>
              </a:solidFill>
              <a:hlinkClick xmlns:r="http://schemas.openxmlformats.org/officeDocument/2006/relationships" r:id="rId4">
                <a:extLst>
                  <a:ext uri="{A12FA001-AC4F-418D-AE19-62706E023703}">
                    <ahyp:hlinkClr xmlns:ahyp="http://schemas.microsoft.com/office/drawing/2018/hyperlinkcolor" val="tx"/>
                  </a:ext>
                </a:extLst>
              </a:hlinkClick>
            </a:rPr>
            <a:t>Wikipedia (2008)</a:t>
          </a:r>
          <a:r>
            <a:rPr lang="en-US" sz="1400" kern="1200" dirty="0">
              <a:solidFill>
                <a:schemeClr val="tx2"/>
              </a:solidFill>
            </a:rPr>
            <a:t> </a:t>
          </a:r>
          <a:r>
            <a:rPr lang="en-US" sz="1400" kern="1200" dirty="0"/>
            <a:t>and originally from the </a:t>
          </a:r>
          <a:r>
            <a:rPr lang="en-US" sz="1400" kern="1200" dirty="0">
              <a:solidFill>
                <a:srgbClr val="DFE3E5"/>
              </a:solidFill>
              <a:latin typeface="Franklin Gothic Book" panose="020B0502020104020203"/>
              <a:ea typeface="+mn-ea"/>
              <a:cs typeface="+mn-cs"/>
              <a:hlinkClick xmlns:r="http://schemas.openxmlformats.org/officeDocument/2006/relationships" r:id="rId5">
                <a:extLst>
                  <a:ext uri="{A12FA001-AC4F-418D-AE19-62706E023703}">
                    <ahyp:hlinkClr xmlns:ahyp="http://schemas.microsoft.com/office/drawing/2018/hyperlinkcolor" val="tx"/>
                  </a:ext>
                </a:extLst>
              </a:hlinkClick>
            </a:rPr>
            <a:t>United States Census Bureau</a:t>
          </a:r>
          <a:r>
            <a:rPr lang="en-US" sz="1400" kern="1200" dirty="0"/>
            <a:t>.</a:t>
          </a:r>
        </a:p>
      </dgm:t>
    </dgm:pt>
    <dgm:pt modelId="{821CB3C5-F636-46CC-8437-1EA77771F5ED}" type="parTrans" cxnId="{3CF85518-4040-4439-B21F-4F87149C2A0E}">
      <dgm:prSet/>
      <dgm:spPr/>
      <dgm:t>
        <a:bodyPr/>
        <a:lstStyle/>
        <a:p>
          <a:endParaRPr lang="en-US"/>
        </a:p>
      </dgm:t>
    </dgm:pt>
    <dgm:pt modelId="{51D03DD6-CE26-4CDB-9F22-BB0579E74EAC}" type="sibTrans" cxnId="{3CF85518-4040-4439-B21F-4F87149C2A0E}">
      <dgm:prSet/>
      <dgm:spPr/>
      <dgm:t>
        <a:bodyPr/>
        <a:lstStyle/>
        <a:p>
          <a:endParaRPr lang="en-US"/>
        </a:p>
      </dgm:t>
    </dgm:pt>
    <dgm:pt modelId="{12AB33B5-4E37-45B2-9556-23BBFE076149}" type="pres">
      <dgm:prSet presAssocID="{A782A891-F71D-4378-B8B3-855F088130D3}" presName="root" presStyleCnt="0">
        <dgm:presLayoutVars>
          <dgm:dir/>
          <dgm:resizeHandles val="exact"/>
        </dgm:presLayoutVars>
      </dgm:prSet>
      <dgm:spPr/>
    </dgm:pt>
    <dgm:pt modelId="{CD297B7E-4373-4DF6-870A-CE68E3C60C79}" type="pres">
      <dgm:prSet presAssocID="{7A8DA2FD-0D67-4754-8090-4206B81FD741}" presName="compNode" presStyleCnt="0"/>
      <dgm:spPr/>
    </dgm:pt>
    <dgm:pt modelId="{B89C472B-80F1-42F9-B737-0CDCF94F397E}" type="pres">
      <dgm:prSet presAssocID="{7A8DA2FD-0D67-4754-8090-4206B81FD741}" presName="bgRect" presStyleLbl="bgShp" presStyleIdx="0" presStyleCnt="3"/>
      <dgm:spPr/>
    </dgm:pt>
    <dgm:pt modelId="{72D406E8-C83E-4F00-B047-108BE66FFA41}" type="pres">
      <dgm:prSet presAssocID="{7A8DA2FD-0D67-4754-8090-4206B81FD741}" presName="iconRect" presStyleLbl="node1" presStyleIdx="0"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Books"/>
        </a:ext>
      </dgm:extLst>
    </dgm:pt>
    <dgm:pt modelId="{F1122316-B0B6-407D-B765-BD923C8A22DB}" type="pres">
      <dgm:prSet presAssocID="{7A8DA2FD-0D67-4754-8090-4206B81FD741}" presName="spaceRect" presStyleCnt="0"/>
      <dgm:spPr/>
    </dgm:pt>
    <dgm:pt modelId="{C6E27CD9-D191-4FAD-BFB4-612A756D511A}" type="pres">
      <dgm:prSet presAssocID="{7A8DA2FD-0D67-4754-8090-4206B81FD741}" presName="parTx" presStyleLbl="revTx" presStyleIdx="0" presStyleCnt="3">
        <dgm:presLayoutVars>
          <dgm:chMax val="0"/>
          <dgm:chPref val="0"/>
        </dgm:presLayoutVars>
      </dgm:prSet>
      <dgm:spPr/>
    </dgm:pt>
    <dgm:pt modelId="{4FF3D15B-FC63-440F-A809-030C4639BB77}" type="pres">
      <dgm:prSet presAssocID="{CA752705-200A-4CA8-809C-E8B370B1B115}" presName="sibTrans" presStyleCnt="0"/>
      <dgm:spPr/>
    </dgm:pt>
    <dgm:pt modelId="{8761F0DD-6520-4C06-B332-5CD79D58ACCA}" type="pres">
      <dgm:prSet presAssocID="{F3C88696-7341-44DB-BEBE-D48674C25A37}" presName="compNode" presStyleCnt="0"/>
      <dgm:spPr/>
    </dgm:pt>
    <dgm:pt modelId="{0144EF42-99A8-49F5-B117-3D24C31488F5}" type="pres">
      <dgm:prSet presAssocID="{F3C88696-7341-44DB-BEBE-D48674C25A37}" presName="bgRect" presStyleLbl="bgShp" presStyleIdx="1" presStyleCnt="3"/>
      <dgm:spPr/>
    </dgm:pt>
    <dgm:pt modelId="{87393731-942B-423B-AF41-D7D81AE2A7C7}" type="pres">
      <dgm:prSet presAssocID="{F3C88696-7341-44DB-BEBE-D48674C25A37}" presName="iconRect" presStyleLbl="node1" presStyleIdx="1"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Quotes"/>
        </a:ext>
      </dgm:extLst>
    </dgm:pt>
    <dgm:pt modelId="{C677111B-1447-47DF-9181-C45BFC16540B}" type="pres">
      <dgm:prSet presAssocID="{F3C88696-7341-44DB-BEBE-D48674C25A37}" presName="spaceRect" presStyleCnt="0"/>
      <dgm:spPr/>
    </dgm:pt>
    <dgm:pt modelId="{29845ECC-6111-4290-B85B-443A192E6364}" type="pres">
      <dgm:prSet presAssocID="{F3C88696-7341-44DB-BEBE-D48674C25A37}" presName="parTx" presStyleLbl="revTx" presStyleIdx="1" presStyleCnt="3">
        <dgm:presLayoutVars>
          <dgm:chMax val="0"/>
          <dgm:chPref val="0"/>
        </dgm:presLayoutVars>
      </dgm:prSet>
      <dgm:spPr/>
    </dgm:pt>
    <dgm:pt modelId="{6AE47856-1137-4873-B8E0-6080749B2DA4}" type="pres">
      <dgm:prSet presAssocID="{DBCB739E-C937-4659-A8C5-3A483D3601C2}" presName="sibTrans" presStyleCnt="0"/>
      <dgm:spPr/>
    </dgm:pt>
    <dgm:pt modelId="{54A967F7-1539-4AE5-A09F-A4FC2AD4B226}" type="pres">
      <dgm:prSet presAssocID="{756AE2B0-B9FE-4BB7-B9E6-68D08F61AB11}" presName="compNode" presStyleCnt="0"/>
      <dgm:spPr/>
    </dgm:pt>
    <dgm:pt modelId="{2B74976B-83C0-42AB-AA1C-9521B8D3E81F}" type="pres">
      <dgm:prSet presAssocID="{756AE2B0-B9FE-4BB7-B9E6-68D08F61AB11}" presName="bgRect" presStyleLbl="bgShp" presStyleIdx="2" presStyleCnt="3"/>
      <dgm:spPr/>
    </dgm:pt>
    <dgm:pt modelId="{606F1DF5-A2E9-4360-B06E-28AB1DE75C5D}" type="pres">
      <dgm:prSet presAssocID="{756AE2B0-B9FE-4BB7-B9E6-68D08F61AB11}" presName="iconRect" presStyleLbl="node1" presStyleIdx="2" presStyleCnt="3"/>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Dollar"/>
        </a:ext>
      </dgm:extLst>
    </dgm:pt>
    <dgm:pt modelId="{3EA1778D-4546-4A9A-9F24-4F580A714E99}" type="pres">
      <dgm:prSet presAssocID="{756AE2B0-B9FE-4BB7-B9E6-68D08F61AB11}" presName="spaceRect" presStyleCnt="0"/>
      <dgm:spPr/>
    </dgm:pt>
    <dgm:pt modelId="{6DAF0892-D8FF-4429-8870-26254E7EEE03}" type="pres">
      <dgm:prSet presAssocID="{756AE2B0-B9FE-4BB7-B9E6-68D08F61AB11}" presName="parTx" presStyleLbl="revTx" presStyleIdx="2" presStyleCnt="3">
        <dgm:presLayoutVars>
          <dgm:chMax val="0"/>
          <dgm:chPref val="0"/>
        </dgm:presLayoutVars>
      </dgm:prSet>
      <dgm:spPr/>
    </dgm:pt>
  </dgm:ptLst>
  <dgm:cxnLst>
    <dgm:cxn modelId="{3CF85518-4040-4439-B21F-4F87149C2A0E}" srcId="{A782A891-F71D-4378-B8B3-855F088130D3}" destId="{756AE2B0-B9FE-4BB7-B9E6-68D08F61AB11}" srcOrd="2" destOrd="0" parTransId="{821CB3C5-F636-46CC-8437-1EA77771F5ED}" sibTransId="{51D03DD6-CE26-4CDB-9F22-BB0579E74EAC}"/>
    <dgm:cxn modelId="{960CD21A-C35A-4C71-B162-0FB1ABDA8BB1}" type="presOf" srcId="{7A8DA2FD-0D67-4754-8090-4206B81FD741}" destId="{C6E27CD9-D191-4FAD-BFB4-612A756D511A}" srcOrd="0" destOrd="0" presId="urn:microsoft.com/office/officeart/2018/2/layout/IconVerticalSolidList"/>
    <dgm:cxn modelId="{24C78D24-B015-47E6-98FF-DCABA5A0BABE}" type="presOf" srcId="{F3C88696-7341-44DB-BEBE-D48674C25A37}" destId="{29845ECC-6111-4290-B85B-443A192E6364}" srcOrd="0" destOrd="0" presId="urn:microsoft.com/office/officeart/2018/2/layout/IconVerticalSolidList"/>
    <dgm:cxn modelId="{FD229C34-8B55-4650-85F0-16C38F7A8F79}" srcId="{A782A891-F71D-4378-B8B3-855F088130D3}" destId="{7A8DA2FD-0D67-4754-8090-4206B81FD741}" srcOrd="0" destOrd="0" parTransId="{9B0096EA-9D65-47A1-8F2F-DDD8DD99DB71}" sibTransId="{CA752705-200A-4CA8-809C-E8B370B1B115}"/>
    <dgm:cxn modelId="{4858B15D-7B94-42B9-92DA-00F7313306C6}" type="presOf" srcId="{756AE2B0-B9FE-4BB7-B9E6-68D08F61AB11}" destId="{6DAF0892-D8FF-4429-8870-26254E7EEE03}" srcOrd="0" destOrd="0" presId="urn:microsoft.com/office/officeart/2018/2/layout/IconVerticalSolidList"/>
    <dgm:cxn modelId="{F5DD6F69-11AC-47DD-B249-B7686ABEE864}" srcId="{A782A891-F71D-4378-B8B3-855F088130D3}" destId="{F3C88696-7341-44DB-BEBE-D48674C25A37}" srcOrd="1" destOrd="0" parTransId="{2AAEDB14-71DE-4591-A7E5-80BD0F1600C5}" sibTransId="{DBCB739E-C937-4659-A8C5-3A483D3601C2}"/>
    <dgm:cxn modelId="{184BC3B5-400B-42DF-AA6A-73426463074A}" type="presOf" srcId="{A782A891-F71D-4378-B8B3-855F088130D3}" destId="{12AB33B5-4E37-45B2-9556-23BBFE076149}" srcOrd="0" destOrd="0" presId="urn:microsoft.com/office/officeart/2018/2/layout/IconVerticalSolidList"/>
    <dgm:cxn modelId="{F6C88564-87CF-418D-9B7C-59FF615352CF}" type="presParOf" srcId="{12AB33B5-4E37-45B2-9556-23BBFE076149}" destId="{CD297B7E-4373-4DF6-870A-CE68E3C60C79}" srcOrd="0" destOrd="0" presId="urn:microsoft.com/office/officeart/2018/2/layout/IconVerticalSolidList"/>
    <dgm:cxn modelId="{78560E93-C6B6-474C-9132-47155405D07A}" type="presParOf" srcId="{CD297B7E-4373-4DF6-870A-CE68E3C60C79}" destId="{B89C472B-80F1-42F9-B737-0CDCF94F397E}" srcOrd="0" destOrd="0" presId="urn:microsoft.com/office/officeart/2018/2/layout/IconVerticalSolidList"/>
    <dgm:cxn modelId="{693B0308-71C3-4FB8-8982-33171FEE15ED}" type="presParOf" srcId="{CD297B7E-4373-4DF6-870A-CE68E3C60C79}" destId="{72D406E8-C83E-4F00-B047-108BE66FFA41}" srcOrd="1" destOrd="0" presId="urn:microsoft.com/office/officeart/2018/2/layout/IconVerticalSolidList"/>
    <dgm:cxn modelId="{FD885680-8919-43B9-AA7A-D7F676DE7A71}" type="presParOf" srcId="{CD297B7E-4373-4DF6-870A-CE68E3C60C79}" destId="{F1122316-B0B6-407D-B765-BD923C8A22DB}" srcOrd="2" destOrd="0" presId="urn:microsoft.com/office/officeart/2018/2/layout/IconVerticalSolidList"/>
    <dgm:cxn modelId="{DD33A2DE-7A24-4D87-B7E5-2A9B6EC0D7FE}" type="presParOf" srcId="{CD297B7E-4373-4DF6-870A-CE68E3C60C79}" destId="{C6E27CD9-D191-4FAD-BFB4-612A756D511A}" srcOrd="3" destOrd="0" presId="urn:microsoft.com/office/officeart/2018/2/layout/IconVerticalSolidList"/>
    <dgm:cxn modelId="{491182D4-55CF-48CA-9803-C13466F19333}" type="presParOf" srcId="{12AB33B5-4E37-45B2-9556-23BBFE076149}" destId="{4FF3D15B-FC63-440F-A809-030C4639BB77}" srcOrd="1" destOrd="0" presId="urn:microsoft.com/office/officeart/2018/2/layout/IconVerticalSolidList"/>
    <dgm:cxn modelId="{0779F478-6309-411A-ACE1-CF4578F1097B}" type="presParOf" srcId="{12AB33B5-4E37-45B2-9556-23BBFE076149}" destId="{8761F0DD-6520-4C06-B332-5CD79D58ACCA}" srcOrd="2" destOrd="0" presId="urn:microsoft.com/office/officeart/2018/2/layout/IconVerticalSolidList"/>
    <dgm:cxn modelId="{09FE6A16-D9BF-4E81-A68C-BBCD9592D295}" type="presParOf" srcId="{8761F0DD-6520-4C06-B332-5CD79D58ACCA}" destId="{0144EF42-99A8-49F5-B117-3D24C31488F5}" srcOrd="0" destOrd="0" presId="urn:microsoft.com/office/officeart/2018/2/layout/IconVerticalSolidList"/>
    <dgm:cxn modelId="{97CFB243-4267-47ED-A4A7-8C6D85929B2C}" type="presParOf" srcId="{8761F0DD-6520-4C06-B332-5CD79D58ACCA}" destId="{87393731-942B-423B-AF41-D7D81AE2A7C7}" srcOrd="1" destOrd="0" presId="urn:microsoft.com/office/officeart/2018/2/layout/IconVerticalSolidList"/>
    <dgm:cxn modelId="{ED514DAC-E2C5-4BD1-906B-94B4AAC0A912}" type="presParOf" srcId="{8761F0DD-6520-4C06-B332-5CD79D58ACCA}" destId="{C677111B-1447-47DF-9181-C45BFC16540B}" srcOrd="2" destOrd="0" presId="urn:microsoft.com/office/officeart/2018/2/layout/IconVerticalSolidList"/>
    <dgm:cxn modelId="{08DC3ABB-0CD1-45ED-A99C-C5F2476A6AE8}" type="presParOf" srcId="{8761F0DD-6520-4C06-B332-5CD79D58ACCA}" destId="{29845ECC-6111-4290-B85B-443A192E6364}" srcOrd="3" destOrd="0" presId="urn:microsoft.com/office/officeart/2018/2/layout/IconVerticalSolidList"/>
    <dgm:cxn modelId="{69720C65-9C40-4B5F-98DD-80B1353DBE06}" type="presParOf" srcId="{12AB33B5-4E37-45B2-9556-23BBFE076149}" destId="{6AE47856-1137-4873-B8E0-6080749B2DA4}" srcOrd="3" destOrd="0" presId="urn:microsoft.com/office/officeart/2018/2/layout/IconVerticalSolidList"/>
    <dgm:cxn modelId="{BBE2C84A-5C61-4E5C-9573-834B83755511}" type="presParOf" srcId="{12AB33B5-4E37-45B2-9556-23BBFE076149}" destId="{54A967F7-1539-4AE5-A09F-A4FC2AD4B226}" srcOrd="4" destOrd="0" presId="urn:microsoft.com/office/officeart/2018/2/layout/IconVerticalSolidList"/>
    <dgm:cxn modelId="{3F584D9B-9F79-4A0E-BFF9-A2AA74561E40}" type="presParOf" srcId="{54A967F7-1539-4AE5-A09F-A4FC2AD4B226}" destId="{2B74976B-83C0-42AB-AA1C-9521B8D3E81F}" srcOrd="0" destOrd="0" presId="urn:microsoft.com/office/officeart/2018/2/layout/IconVerticalSolidList"/>
    <dgm:cxn modelId="{5F69585A-753E-4F20-A823-CF674F03E890}" type="presParOf" srcId="{54A967F7-1539-4AE5-A09F-A4FC2AD4B226}" destId="{606F1DF5-A2E9-4360-B06E-28AB1DE75C5D}" srcOrd="1" destOrd="0" presId="urn:microsoft.com/office/officeart/2018/2/layout/IconVerticalSolidList"/>
    <dgm:cxn modelId="{6D7787BE-FFFA-404A-901C-B8B9961B8C14}" type="presParOf" srcId="{54A967F7-1539-4AE5-A09F-A4FC2AD4B226}" destId="{3EA1778D-4546-4A9A-9F24-4F580A714E99}" srcOrd="2" destOrd="0" presId="urn:microsoft.com/office/officeart/2018/2/layout/IconVerticalSolidList"/>
    <dgm:cxn modelId="{AEEAD157-E157-4997-87C7-4831465875CD}" type="presParOf" srcId="{54A967F7-1539-4AE5-A09F-A4FC2AD4B226}" destId="{6DAF0892-D8FF-4429-8870-26254E7EEE0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BD63C8-A550-4214-96C5-946443B1296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2177D0DD-6563-48FF-8505-EEC1811277DF}">
      <dgm:prSet custT="1"/>
      <dgm:spPr/>
      <dgm:t>
        <a:bodyPr/>
        <a:lstStyle/>
        <a:p>
          <a:pPr marL="0" lvl="0" indent="0" algn="ctr" defTabSz="444500">
            <a:lnSpc>
              <a:spcPct val="90000"/>
            </a:lnSpc>
            <a:spcBef>
              <a:spcPct val="0"/>
            </a:spcBef>
            <a:spcAft>
              <a:spcPct val="35000"/>
            </a:spcAft>
            <a:buNone/>
          </a:pPr>
          <a:r>
            <a:rPr lang="en-US" sz="1000" kern="1200" dirty="0">
              <a:solidFill>
                <a:prstClr val="white"/>
              </a:solidFill>
              <a:latin typeface="Bahnschrift" panose="020B0502040204020203" pitchFamily="34" charset="0"/>
              <a:ea typeface="+mn-ea"/>
              <a:cs typeface="+mn-cs"/>
            </a:rPr>
            <a:t>[</a:t>
          </a:r>
          <a:r>
            <a:rPr lang="en-US" sz="1000" kern="1200" dirty="0" err="1">
              <a:solidFill>
                <a:prstClr val="white"/>
              </a:solidFill>
              <a:latin typeface="Bahnschrift" panose="020B0502040204020203" pitchFamily="34" charset="0"/>
              <a:ea typeface="+mn-ea"/>
              <a:cs typeface="+mn-cs"/>
            </a:rPr>
            <a:t>Percent_Above_Poverty_Rate</a:t>
          </a:r>
          <a:r>
            <a:rPr lang="en-US" sz="1000" kern="1200" dirty="0">
              <a:solidFill>
                <a:prstClr val="white"/>
              </a:solidFill>
              <a:latin typeface="Bahnschrift" panose="020B0502040204020203" pitchFamily="34" charset="0"/>
              <a:ea typeface="+mn-ea"/>
              <a:cs typeface="+mn-cs"/>
            </a:rPr>
            <a:t>]</a:t>
          </a:r>
        </a:p>
      </dgm:t>
    </dgm:pt>
    <dgm:pt modelId="{543C6575-4561-482A-9E79-CFBDBECAD356}" type="parTrans" cxnId="{B13ED042-2299-4CBE-95D1-07923D88EEFC}">
      <dgm:prSet/>
      <dgm:spPr/>
      <dgm:t>
        <a:bodyPr/>
        <a:lstStyle/>
        <a:p>
          <a:endParaRPr lang="en-US"/>
        </a:p>
      </dgm:t>
    </dgm:pt>
    <dgm:pt modelId="{414368E6-B23D-4F8C-B56F-562084AB7D35}" type="sibTrans" cxnId="{B13ED042-2299-4CBE-95D1-07923D88EEFC}">
      <dgm:prSet/>
      <dgm:spPr/>
      <dgm:t>
        <a:bodyPr/>
        <a:lstStyle/>
        <a:p>
          <a:endParaRPr lang="en-US"/>
        </a:p>
      </dgm:t>
    </dgm:pt>
    <dgm:pt modelId="{29AAB09A-9DB3-40AE-ADF6-732BD67742EE}">
      <dgm:prSet custT="1"/>
      <dgm:spPr/>
      <dgm:t>
        <a:bodyPr/>
        <a:lstStyle/>
        <a:p>
          <a:r>
            <a:rPr lang="en-US" sz="1000" kern="1200" dirty="0"/>
            <a:t>[</a:t>
          </a:r>
          <a:r>
            <a:rPr lang="en-US" sz="1000" kern="1200" dirty="0" err="1">
              <a:solidFill>
                <a:prstClr val="white"/>
              </a:solidFill>
              <a:latin typeface="Bahnschrift" panose="020B0502040204020203" pitchFamily="34" charset="0"/>
              <a:ea typeface="+mn-ea"/>
              <a:cs typeface="+mn-cs"/>
            </a:rPr>
            <a:t>Percent_Educational_Attainment</a:t>
          </a:r>
          <a:r>
            <a:rPr lang="en-US" sz="1000" kern="1200" dirty="0">
              <a:solidFill>
                <a:prstClr val="white"/>
              </a:solidFill>
              <a:latin typeface="Bahnschrift" panose="020B0502040204020203" pitchFamily="34" charset="0"/>
              <a:ea typeface="+mn-ea"/>
              <a:cs typeface="+mn-cs"/>
            </a:rPr>
            <a:t>]</a:t>
          </a:r>
        </a:p>
      </dgm:t>
    </dgm:pt>
    <dgm:pt modelId="{7E9F8E60-A71E-47F8-9AEA-F23FDD3E7E49}" type="parTrans" cxnId="{89108F08-0556-42D0-AB67-D73A35B61C40}">
      <dgm:prSet/>
      <dgm:spPr/>
      <dgm:t>
        <a:bodyPr/>
        <a:lstStyle/>
        <a:p>
          <a:endParaRPr lang="en-US"/>
        </a:p>
      </dgm:t>
    </dgm:pt>
    <dgm:pt modelId="{807CC2E8-179D-44DC-AEF3-FCAD93FE1EA3}" type="sibTrans" cxnId="{89108F08-0556-42D0-AB67-D73A35B61C40}">
      <dgm:prSet/>
      <dgm:spPr/>
      <dgm:t>
        <a:bodyPr/>
        <a:lstStyle/>
        <a:p>
          <a:endParaRPr lang="en-US"/>
        </a:p>
      </dgm:t>
    </dgm:pt>
    <dgm:pt modelId="{A0844307-B1A7-4F8F-948D-61106AA38F92}">
      <dgm:prSet/>
      <dgm:spPr/>
      <dgm:t>
        <a:bodyPr/>
        <a:lstStyle/>
        <a:p>
          <a:r>
            <a:rPr lang="en-US" dirty="0">
              <a:latin typeface="Bahnschrift" panose="020B0502040204020203" pitchFamily="34" charset="0"/>
            </a:rPr>
            <a:t>[</a:t>
          </a:r>
          <a:r>
            <a:rPr lang="en-US" dirty="0" err="1">
              <a:latin typeface="Bahnschrift" panose="020B0502040204020203" pitchFamily="34" charset="0"/>
            </a:rPr>
            <a:t>Percent_Peace_Index</a:t>
          </a:r>
          <a:r>
            <a:rPr lang="en-US" dirty="0">
              <a:latin typeface="Bahnschrift" panose="020B0502040204020203" pitchFamily="34" charset="0"/>
            </a:rPr>
            <a:t>]</a:t>
          </a:r>
        </a:p>
      </dgm:t>
    </dgm:pt>
    <dgm:pt modelId="{99421264-5B4E-4E98-BB5E-828400C397C7}" type="parTrans" cxnId="{424AD5E1-6E16-414E-84C2-C5A5ECC3D5AE}">
      <dgm:prSet/>
      <dgm:spPr/>
      <dgm:t>
        <a:bodyPr/>
        <a:lstStyle/>
        <a:p>
          <a:endParaRPr lang="en-US"/>
        </a:p>
      </dgm:t>
    </dgm:pt>
    <dgm:pt modelId="{50506616-AB93-4013-93EE-6A4178696D86}" type="sibTrans" cxnId="{424AD5E1-6E16-414E-84C2-C5A5ECC3D5AE}">
      <dgm:prSet/>
      <dgm:spPr/>
      <dgm:t>
        <a:bodyPr/>
        <a:lstStyle/>
        <a:p>
          <a:endParaRPr lang="en-US"/>
        </a:p>
      </dgm:t>
    </dgm:pt>
    <dgm:pt modelId="{F6041980-F91F-4BEA-818E-ACE13796DE73}">
      <dgm:prSet custT="1"/>
      <dgm:spPr/>
      <dgm:t>
        <a:bodyPr/>
        <a:lstStyle/>
        <a:p>
          <a:r>
            <a:rPr lang="en-US" sz="1000" kern="1200" dirty="0"/>
            <a:t>[</a:t>
          </a:r>
          <a:r>
            <a:rPr lang="en-US" sz="1000" kern="1200" dirty="0" err="1">
              <a:solidFill>
                <a:prstClr val="white"/>
              </a:solidFill>
              <a:latin typeface="Bahnschrift" panose="020B0502040204020203" pitchFamily="34" charset="0"/>
              <a:ea typeface="+mn-ea"/>
              <a:cs typeface="+mn-cs"/>
            </a:rPr>
            <a:t>StateName</a:t>
          </a:r>
          <a:r>
            <a:rPr lang="en-US" sz="1000" kern="1200" dirty="0"/>
            <a:t>]</a:t>
          </a:r>
        </a:p>
      </dgm:t>
    </dgm:pt>
    <dgm:pt modelId="{C6BE28BB-EB0C-45A5-93DD-6E84D0B7B6C5}" type="parTrans" cxnId="{0A468E5F-ED22-432B-B2FC-4A230DC447A2}">
      <dgm:prSet/>
      <dgm:spPr/>
      <dgm:t>
        <a:bodyPr/>
        <a:lstStyle/>
        <a:p>
          <a:endParaRPr lang="en-US"/>
        </a:p>
      </dgm:t>
    </dgm:pt>
    <dgm:pt modelId="{8AAA52C7-190E-4F92-8C46-91D66C7EE313}" type="sibTrans" cxnId="{0A468E5F-ED22-432B-B2FC-4A230DC447A2}">
      <dgm:prSet/>
      <dgm:spPr/>
      <dgm:t>
        <a:bodyPr/>
        <a:lstStyle/>
        <a:p>
          <a:endParaRPr lang="en-US"/>
        </a:p>
      </dgm:t>
    </dgm:pt>
    <dgm:pt modelId="{F21D345C-3FA8-4228-BA19-1F8350A130BF}">
      <dgm:prSet custT="1"/>
      <dgm:spPr/>
      <dgm:t>
        <a:bodyPr/>
        <a:lstStyle/>
        <a:p>
          <a:r>
            <a:rPr lang="en-US" sz="1000" kern="1200" dirty="0"/>
            <a:t>[</a:t>
          </a:r>
          <a:r>
            <a:rPr lang="en-US" sz="1000" kern="1200" dirty="0" err="1">
              <a:solidFill>
                <a:prstClr val="white"/>
              </a:solidFill>
              <a:latin typeface="Bahnschrift" panose="020B0502040204020203" pitchFamily="34" charset="0"/>
              <a:ea typeface="+mn-ea"/>
              <a:cs typeface="+mn-cs"/>
            </a:rPr>
            <a:t>StateCode</a:t>
          </a:r>
          <a:r>
            <a:rPr lang="en-US" sz="1000" kern="1200" dirty="0"/>
            <a:t>]</a:t>
          </a:r>
        </a:p>
      </dgm:t>
    </dgm:pt>
    <dgm:pt modelId="{2631446C-E36E-47DD-B353-9FCC6A1B2F41}" type="parTrans" cxnId="{1BE56BB0-3377-418B-A3F3-ED518A261461}">
      <dgm:prSet/>
      <dgm:spPr/>
      <dgm:t>
        <a:bodyPr/>
        <a:lstStyle/>
        <a:p>
          <a:endParaRPr lang="en-US"/>
        </a:p>
      </dgm:t>
    </dgm:pt>
    <dgm:pt modelId="{6622F059-2D55-4E47-89D9-BC1A4E2A4FDE}" type="sibTrans" cxnId="{1BE56BB0-3377-418B-A3F3-ED518A261461}">
      <dgm:prSet/>
      <dgm:spPr/>
      <dgm:t>
        <a:bodyPr/>
        <a:lstStyle/>
        <a:p>
          <a:endParaRPr lang="en-US"/>
        </a:p>
      </dgm:t>
    </dgm:pt>
    <dgm:pt modelId="{B2513F50-C8E3-43D0-B07C-75555D986F56}">
      <dgm:prSet custT="1"/>
      <dgm:spPr/>
      <dgm:t>
        <a:bodyPr/>
        <a:lstStyle/>
        <a:p>
          <a:r>
            <a:rPr lang="en-US" sz="1000" kern="1200" dirty="0"/>
            <a:t>[</a:t>
          </a:r>
          <a:r>
            <a:rPr lang="en-US" sz="1000" kern="1200" dirty="0" err="1">
              <a:solidFill>
                <a:prstClr val="white"/>
              </a:solidFill>
              <a:latin typeface="Bahnschrift" panose="020B0502040204020203" pitchFamily="34" charset="0"/>
              <a:ea typeface="+mn-ea"/>
              <a:cs typeface="+mn-cs"/>
            </a:rPr>
            <a:t>MinWageTable</a:t>
          </a:r>
          <a:r>
            <a:rPr lang="en-US" sz="1000" kern="1200" dirty="0" err="1"/>
            <a:t>_Data</a:t>
          </a:r>
          <a:r>
            <a:rPr lang="en-US" sz="1000" kern="1200" dirty="0"/>
            <a:t>]</a:t>
          </a:r>
        </a:p>
      </dgm:t>
    </dgm:pt>
    <dgm:pt modelId="{A40C626C-90FA-4498-9CBF-FC8588EE0AB2}" type="parTrans" cxnId="{1EF31D55-301D-427D-8397-5CC6AD28F1D3}">
      <dgm:prSet/>
      <dgm:spPr/>
      <dgm:t>
        <a:bodyPr/>
        <a:lstStyle/>
        <a:p>
          <a:endParaRPr lang="en-US"/>
        </a:p>
      </dgm:t>
    </dgm:pt>
    <dgm:pt modelId="{3DB61317-FF57-4E09-8F29-B247B315C82A}" type="sibTrans" cxnId="{1EF31D55-301D-427D-8397-5CC6AD28F1D3}">
      <dgm:prSet/>
      <dgm:spPr/>
      <dgm:t>
        <a:bodyPr/>
        <a:lstStyle/>
        <a:p>
          <a:endParaRPr lang="en-US"/>
        </a:p>
      </dgm:t>
    </dgm:pt>
    <dgm:pt modelId="{55289B77-1A3D-4A33-B466-D80588387E1A}">
      <dgm:prSet custT="1"/>
      <dgm:spPr/>
      <dgm:t>
        <a:bodyPr/>
        <a:lstStyle/>
        <a:p>
          <a:r>
            <a:rPr lang="en-US" sz="1000" kern="1200" dirty="0"/>
            <a:t>[</a:t>
          </a:r>
          <a:r>
            <a:rPr lang="en-US" sz="1000" kern="1200" dirty="0" err="1">
              <a:solidFill>
                <a:prstClr val="white"/>
              </a:solidFill>
              <a:latin typeface="Bahnschrift" panose="020B0502040204020203" pitchFamily="34" charset="0"/>
              <a:ea typeface="+mn-ea"/>
              <a:cs typeface="+mn-cs"/>
            </a:rPr>
            <a:t>MinWageFootnote</a:t>
          </a:r>
          <a:r>
            <a:rPr lang="en-US" sz="1000" kern="1200" dirty="0"/>
            <a:t>]</a:t>
          </a:r>
        </a:p>
      </dgm:t>
    </dgm:pt>
    <dgm:pt modelId="{5E2EE31F-83DB-457B-B039-6D195F2D47A0}" type="parTrans" cxnId="{57685733-C13C-42D5-97AA-F4C4553BC1D7}">
      <dgm:prSet/>
      <dgm:spPr/>
      <dgm:t>
        <a:bodyPr/>
        <a:lstStyle/>
        <a:p>
          <a:endParaRPr lang="en-US"/>
        </a:p>
      </dgm:t>
    </dgm:pt>
    <dgm:pt modelId="{A9498999-3D5A-4A49-8EE3-F907F7FBB290}" type="sibTrans" cxnId="{57685733-C13C-42D5-97AA-F4C4553BC1D7}">
      <dgm:prSet/>
      <dgm:spPr/>
      <dgm:t>
        <a:bodyPr/>
        <a:lstStyle/>
        <a:p>
          <a:endParaRPr lang="en-US"/>
        </a:p>
      </dgm:t>
    </dgm:pt>
    <dgm:pt modelId="{D2DDABB6-787C-439B-98F4-DFB7D96BC01A}">
      <dgm:prSet custT="1"/>
      <dgm:spPr/>
      <dgm:t>
        <a:bodyPr/>
        <a:lstStyle/>
        <a:p>
          <a:r>
            <a:rPr lang="en-US" sz="1000" kern="1200" dirty="0"/>
            <a:t>[</a:t>
          </a:r>
          <a:r>
            <a:rPr lang="en-US" sz="1000" kern="1200" dirty="0" err="1">
              <a:solidFill>
                <a:prstClr val="white"/>
              </a:solidFill>
              <a:latin typeface="Bahnschrift" panose="020B0502040204020203" pitchFamily="34" charset="0"/>
              <a:ea typeface="+mn-ea"/>
              <a:cs typeface="+mn-cs"/>
            </a:rPr>
            <a:t>MinWageHigh</a:t>
          </a:r>
          <a:r>
            <a:rPr lang="en-US" sz="1000" kern="1200" dirty="0" err="1"/>
            <a:t>_Value</a:t>
          </a:r>
          <a:r>
            <a:rPr lang="en-US" sz="1000" kern="1200" dirty="0"/>
            <a:t>]</a:t>
          </a:r>
        </a:p>
      </dgm:t>
    </dgm:pt>
    <dgm:pt modelId="{18289ACE-8AE3-47E6-959F-6DC4017E1514}" type="parTrans" cxnId="{727D0858-34A4-4892-A7BE-6417F752D167}">
      <dgm:prSet/>
      <dgm:spPr/>
      <dgm:t>
        <a:bodyPr/>
        <a:lstStyle/>
        <a:p>
          <a:endParaRPr lang="en-US"/>
        </a:p>
      </dgm:t>
    </dgm:pt>
    <dgm:pt modelId="{A2F020B5-CBF0-46ED-87D9-A818E1223E41}" type="sibTrans" cxnId="{727D0858-34A4-4892-A7BE-6417F752D167}">
      <dgm:prSet/>
      <dgm:spPr/>
      <dgm:t>
        <a:bodyPr/>
        <a:lstStyle/>
        <a:p>
          <a:endParaRPr lang="en-US"/>
        </a:p>
      </dgm:t>
    </dgm:pt>
    <dgm:pt modelId="{63F04BD6-A2B6-43B2-AC98-6479F11A4109}">
      <dgm:prSet custT="1"/>
      <dgm:spPr/>
      <dgm:t>
        <a:bodyPr/>
        <a:lstStyle/>
        <a:p>
          <a:r>
            <a:rPr lang="en-US" sz="1000" kern="1200" dirty="0"/>
            <a:t>[</a:t>
          </a:r>
          <a:r>
            <a:rPr lang="en-US" sz="1000" kern="1200" dirty="0" err="1">
              <a:solidFill>
                <a:prstClr val="white"/>
              </a:solidFill>
              <a:latin typeface="Bahnschrift" panose="020B0502040204020203" pitchFamily="34" charset="0"/>
              <a:ea typeface="+mn-ea"/>
              <a:cs typeface="+mn-cs"/>
            </a:rPr>
            <a:t>MinWageLow</a:t>
          </a:r>
          <a:r>
            <a:rPr lang="en-US" sz="1000" kern="1200" dirty="0" err="1"/>
            <a:t>_Value</a:t>
          </a:r>
          <a:r>
            <a:rPr lang="en-US" sz="1000" kern="1200" dirty="0"/>
            <a:t>]</a:t>
          </a:r>
        </a:p>
      </dgm:t>
    </dgm:pt>
    <dgm:pt modelId="{3091F0AF-483C-4AF3-B26A-EC0E0BFB3878}" type="parTrans" cxnId="{F80C3382-F69C-47F0-B470-B0E8B87FE8D1}">
      <dgm:prSet/>
      <dgm:spPr/>
      <dgm:t>
        <a:bodyPr/>
        <a:lstStyle/>
        <a:p>
          <a:endParaRPr lang="en-US"/>
        </a:p>
      </dgm:t>
    </dgm:pt>
    <dgm:pt modelId="{749EB605-AD89-465C-8CB0-E3516D91FAFA}" type="sibTrans" cxnId="{F80C3382-F69C-47F0-B470-B0E8B87FE8D1}">
      <dgm:prSet/>
      <dgm:spPr/>
      <dgm:t>
        <a:bodyPr/>
        <a:lstStyle/>
        <a:p>
          <a:endParaRPr lang="en-US"/>
        </a:p>
      </dgm:t>
    </dgm:pt>
    <dgm:pt modelId="{C370C557-BADC-40AC-8985-30F62EF6BEF8}">
      <dgm:prSet custT="1"/>
      <dgm:spPr/>
      <dgm:t>
        <a:bodyPr/>
        <a:lstStyle/>
        <a:p>
          <a:r>
            <a:rPr lang="en-US" sz="1000" kern="1200" dirty="0"/>
            <a:t>[</a:t>
          </a:r>
          <a:r>
            <a:rPr lang="en-US" sz="1000" kern="1200" dirty="0" err="1"/>
            <a:t>MinWageCPI_</a:t>
          </a:r>
          <a:r>
            <a:rPr lang="en-US" sz="1000" kern="1200" dirty="0" err="1">
              <a:solidFill>
                <a:prstClr val="white"/>
              </a:solidFill>
              <a:latin typeface="Bahnschrift" panose="020B0502040204020203" pitchFamily="34" charset="0"/>
              <a:ea typeface="+mn-ea"/>
              <a:cs typeface="+mn-cs"/>
            </a:rPr>
            <a:t>Average</a:t>
          </a:r>
          <a:r>
            <a:rPr lang="en-US" sz="1000" kern="1200" dirty="0"/>
            <a:t>]</a:t>
          </a:r>
        </a:p>
      </dgm:t>
    </dgm:pt>
    <dgm:pt modelId="{A8818710-7D69-4008-B0D7-E54186613403}" type="parTrans" cxnId="{583EE61D-471F-4DE4-8B43-4CA488A694EA}">
      <dgm:prSet/>
      <dgm:spPr/>
      <dgm:t>
        <a:bodyPr/>
        <a:lstStyle/>
        <a:p>
          <a:endParaRPr lang="en-US"/>
        </a:p>
      </dgm:t>
    </dgm:pt>
    <dgm:pt modelId="{10527BAB-B428-4DFF-8436-4D0E28953EE7}" type="sibTrans" cxnId="{583EE61D-471F-4DE4-8B43-4CA488A694EA}">
      <dgm:prSet/>
      <dgm:spPr/>
      <dgm:t>
        <a:bodyPr/>
        <a:lstStyle/>
        <a:p>
          <a:endParaRPr lang="en-US"/>
        </a:p>
      </dgm:t>
    </dgm:pt>
    <dgm:pt modelId="{E2320C70-1087-46E9-BE5E-3275C22D382D}">
      <dgm:prSet custT="1"/>
      <dgm:spPr/>
      <dgm:t>
        <a:bodyPr/>
        <a:lstStyle/>
        <a:p>
          <a:r>
            <a:rPr lang="en-US" sz="1000" kern="1200" dirty="0"/>
            <a:t>[</a:t>
          </a:r>
          <a:r>
            <a:rPr lang="en-US" sz="1000" kern="1200" dirty="0">
              <a:solidFill>
                <a:prstClr val="white"/>
              </a:solidFill>
              <a:latin typeface="Bahnschrift" panose="020B0502040204020203" pitchFamily="34" charset="0"/>
              <a:ea typeface="+mn-ea"/>
              <a:cs typeface="+mn-cs"/>
            </a:rPr>
            <a:t>MinWageHigh</a:t>
          </a:r>
          <a:r>
            <a:rPr lang="en-US" sz="1000" kern="1200" dirty="0"/>
            <a:t>_2018]</a:t>
          </a:r>
        </a:p>
      </dgm:t>
    </dgm:pt>
    <dgm:pt modelId="{3513545B-AF0B-4116-B5F1-49F2ED0E81F2}" type="parTrans" cxnId="{03D55C9A-7A21-40D2-827E-9B2FCA61021A}">
      <dgm:prSet/>
      <dgm:spPr/>
      <dgm:t>
        <a:bodyPr/>
        <a:lstStyle/>
        <a:p>
          <a:endParaRPr lang="en-US"/>
        </a:p>
      </dgm:t>
    </dgm:pt>
    <dgm:pt modelId="{E39097FE-2C6D-4D3C-9BD8-F3959CCB0343}" type="sibTrans" cxnId="{03D55C9A-7A21-40D2-827E-9B2FCA61021A}">
      <dgm:prSet/>
      <dgm:spPr/>
      <dgm:t>
        <a:bodyPr/>
        <a:lstStyle/>
        <a:p>
          <a:endParaRPr lang="en-US"/>
        </a:p>
      </dgm:t>
    </dgm:pt>
    <dgm:pt modelId="{917438AB-CE7B-4C2F-B63C-9A9A5F803299}">
      <dgm:prSet custT="1"/>
      <dgm:spPr/>
      <dgm:t>
        <a:bodyPr/>
        <a:lstStyle/>
        <a:p>
          <a:r>
            <a:rPr lang="en-US" sz="1000" kern="1200" dirty="0"/>
            <a:t>[</a:t>
          </a:r>
          <a:r>
            <a:rPr lang="en-US" sz="1000" kern="1200" dirty="0">
              <a:solidFill>
                <a:prstClr val="white"/>
              </a:solidFill>
              <a:latin typeface="Bahnschrift" panose="020B0502040204020203" pitchFamily="34" charset="0"/>
              <a:ea typeface="+mn-ea"/>
              <a:cs typeface="+mn-cs"/>
            </a:rPr>
            <a:t>MinWageLow</a:t>
          </a:r>
          <a:r>
            <a:rPr lang="en-US" sz="1000" kern="1200" dirty="0"/>
            <a:t>_2018]</a:t>
          </a:r>
        </a:p>
      </dgm:t>
    </dgm:pt>
    <dgm:pt modelId="{C462198D-0055-493C-B831-59FA4731D7F3}" type="parTrans" cxnId="{6707ACED-95E9-46CD-97D1-FE017C61915C}">
      <dgm:prSet/>
      <dgm:spPr/>
      <dgm:t>
        <a:bodyPr/>
        <a:lstStyle/>
        <a:p>
          <a:endParaRPr lang="en-US"/>
        </a:p>
      </dgm:t>
    </dgm:pt>
    <dgm:pt modelId="{BFCF26BE-C994-4CBD-B5D6-689D22DE8769}" type="sibTrans" cxnId="{6707ACED-95E9-46CD-97D1-FE017C61915C}">
      <dgm:prSet/>
      <dgm:spPr/>
      <dgm:t>
        <a:bodyPr/>
        <a:lstStyle/>
        <a:p>
          <a:endParaRPr lang="en-US"/>
        </a:p>
      </dgm:t>
    </dgm:pt>
    <dgm:pt modelId="{19B3832A-AF41-47CE-AD77-94C2822A834F}">
      <dgm:prSet custT="1"/>
      <dgm:spPr/>
      <dgm:t>
        <a:bodyPr/>
        <a:lstStyle/>
        <a:p>
          <a:r>
            <a:rPr lang="en-US" sz="1000" kern="1200" dirty="0"/>
            <a:t>[</a:t>
          </a:r>
          <a:r>
            <a:rPr lang="en-US" sz="1000" kern="1200" dirty="0" err="1">
              <a:solidFill>
                <a:prstClr val="white"/>
              </a:solidFill>
              <a:latin typeface="Bahnschrift" panose="020B0502040204020203" pitchFamily="34" charset="0"/>
              <a:ea typeface="+mn-ea"/>
              <a:cs typeface="+mn-cs"/>
            </a:rPr>
            <a:t>DiabetesRATE</a:t>
          </a:r>
          <a:r>
            <a:rPr lang="en-US" sz="1000" kern="1200" dirty="0"/>
            <a:t>]</a:t>
          </a:r>
        </a:p>
      </dgm:t>
    </dgm:pt>
    <dgm:pt modelId="{466FBC20-EB69-4D3C-9A83-8C56A217B794}" type="parTrans" cxnId="{55C99A3D-97C4-4EF0-80F4-6715135350B1}">
      <dgm:prSet/>
      <dgm:spPr/>
      <dgm:t>
        <a:bodyPr/>
        <a:lstStyle/>
        <a:p>
          <a:endParaRPr lang="en-US"/>
        </a:p>
      </dgm:t>
    </dgm:pt>
    <dgm:pt modelId="{6F3CF9EF-DA2F-4CD3-ABFE-CE22FB0C73B5}" type="sibTrans" cxnId="{55C99A3D-97C4-4EF0-80F4-6715135350B1}">
      <dgm:prSet/>
      <dgm:spPr/>
      <dgm:t>
        <a:bodyPr/>
        <a:lstStyle/>
        <a:p>
          <a:endParaRPr lang="en-US"/>
        </a:p>
      </dgm:t>
    </dgm:pt>
    <dgm:pt modelId="{3ABCE77C-1C3F-4DB4-8386-414259089F6A}">
      <dgm:prSet custT="1"/>
      <dgm:spPr/>
      <dgm:t>
        <a:bodyPr/>
        <a:lstStyle/>
        <a:p>
          <a:r>
            <a:rPr lang="en-US" sz="1000" kern="1200" dirty="0"/>
            <a:t>[</a:t>
          </a:r>
          <a:r>
            <a:rPr lang="en-US" sz="1000" kern="1200" dirty="0" err="1">
              <a:solidFill>
                <a:prstClr val="white"/>
              </a:solidFill>
              <a:latin typeface="Bahnschrift" panose="020B0502040204020203" pitchFamily="34" charset="0"/>
              <a:ea typeface="+mn-ea"/>
              <a:cs typeface="+mn-cs"/>
            </a:rPr>
            <a:t>DiabetesDEATHS</a:t>
          </a:r>
          <a:r>
            <a:rPr lang="en-US" sz="1000" kern="1200" dirty="0"/>
            <a:t>]</a:t>
          </a:r>
        </a:p>
      </dgm:t>
    </dgm:pt>
    <dgm:pt modelId="{EEE6332E-3CA5-4459-8AFE-C2B73DA6EC73}" type="parTrans" cxnId="{61A12E16-8084-41DD-B87C-D41560F034B9}">
      <dgm:prSet/>
      <dgm:spPr/>
      <dgm:t>
        <a:bodyPr/>
        <a:lstStyle/>
        <a:p>
          <a:endParaRPr lang="en-US"/>
        </a:p>
      </dgm:t>
    </dgm:pt>
    <dgm:pt modelId="{4B9378AE-7E15-4CAA-BC53-1473555889C3}" type="sibTrans" cxnId="{61A12E16-8084-41DD-B87C-D41560F034B9}">
      <dgm:prSet/>
      <dgm:spPr/>
      <dgm:t>
        <a:bodyPr/>
        <a:lstStyle/>
        <a:p>
          <a:endParaRPr lang="en-US"/>
        </a:p>
      </dgm:t>
    </dgm:pt>
    <dgm:pt modelId="{181E053D-F8E1-47DC-8DC3-40EC0E7444FF}">
      <dgm:prSet custT="1"/>
      <dgm:spPr/>
      <dgm:t>
        <a:bodyPr/>
        <a:lstStyle/>
        <a:p>
          <a:r>
            <a:rPr lang="en-US" sz="1000" kern="1200" dirty="0"/>
            <a:t>[</a:t>
          </a:r>
          <a:r>
            <a:rPr lang="en-US" sz="1000" kern="1200" dirty="0" err="1">
              <a:solidFill>
                <a:prstClr val="white"/>
              </a:solidFill>
              <a:latin typeface="Bahnschrift" panose="020B0502040204020203" pitchFamily="34" charset="0"/>
              <a:ea typeface="+mn-ea"/>
              <a:cs typeface="+mn-cs"/>
            </a:rPr>
            <a:t>HypertensionRATE</a:t>
          </a:r>
          <a:r>
            <a:rPr lang="en-US" sz="1000" kern="1200" dirty="0"/>
            <a:t>]</a:t>
          </a:r>
        </a:p>
      </dgm:t>
    </dgm:pt>
    <dgm:pt modelId="{CEB4BE6C-6BB2-4E61-8164-D7007AA273C3}" type="parTrans" cxnId="{5A1226D3-64B9-4603-8EFE-952FFEE8B922}">
      <dgm:prSet/>
      <dgm:spPr/>
      <dgm:t>
        <a:bodyPr/>
        <a:lstStyle/>
        <a:p>
          <a:endParaRPr lang="en-US"/>
        </a:p>
      </dgm:t>
    </dgm:pt>
    <dgm:pt modelId="{6E4FA373-F593-40CA-B118-3C6CCAD68D90}" type="sibTrans" cxnId="{5A1226D3-64B9-4603-8EFE-952FFEE8B922}">
      <dgm:prSet/>
      <dgm:spPr/>
      <dgm:t>
        <a:bodyPr/>
        <a:lstStyle/>
        <a:p>
          <a:endParaRPr lang="en-US"/>
        </a:p>
      </dgm:t>
    </dgm:pt>
    <dgm:pt modelId="{6D3F2C56-7B69-4C34-B5C9-EA4BC7957286}">
      <dgm:prSet custT="1"/>
      <dgm:spPr/>
      <dgm:t>
        <a:bodyPr/>
        <a:lstStyle/>
        <a:p>
          <a:r>
            <a:rPr lang="en-US" sz="1000" kern="1200" dirty="0"/>
            <a:t>[</a:t>
          </a:r>
          <a:r>
            <a:rPr lang="en-US" sz="1000" kern="1200" dirty="0" err="1">
              <a:solidFill>
                <a:prstClr val="white"/>
              </a:solidFill>
              <a:latin typeface="Bahnschrift" panose="020B0502040204020203" pitchFamily="34" charset="0"/>
              <a:ea typeface="+mn-ea"/>
              <a:cs typeface="+mn-cs"/>
            </a:rPr>
            <a:t>HypertensionDEATHS</a:t>
          </a:r>
          <a:r>
            <a:rPr lang="en-US" sz="1000" kern="1200" dirty="0"/>
            <a:t>]</a:t>
          </a:r>
        </a:p>
      </dgm:t>
    </dgm:pt>
    <dgm:pt modelId="{67356861-B8ED-4A29-A139-EC05C8F95A06}" type="parTrans" cxnId="{47C42217-0B6C-41EC-85F1-FCC4E38F8935}">
      <dgm:prSet/>
      <dgm:spPr/>
      <dgm:t>
        <a:bodyPr/>
        <a:lstStyle/>
        <a:p>
          <a:endParaRPr lang="en-US"/>
        </a:p>
      </dgm:t>
    </dgm:pt>
    <dgm:pt modelId="{FEC68025-9260-4FD3-800C-AC9913FC1F46}" type="sibTrans" cxnId="{47C42217-0B6C-41EC-85F1-FCC4E38F8935}">
      <dgm:prSet/>
      <dgm:spPr/>
      <dgm:t>
        <a:bodyPr/>
        <a:lstStyle/>
        <a:p>
          <a:endParaRPr lang="en-US"/>
        </a:p>
      </dgm:t>
    </dgm:pt>
    <dgm:pt modelId="{50EABFA5-7B55-4DF2-B0E4-E5AABAA5BC69}">
      <dgm:prSet custT="1"/>
      <dgm:spPr/>
      <dgm:t>
        <a:bodyPr/>
        <a:lstStyle/>
        <a:p>
          <a:r>
            <a:rPr lang="en-US" sz="1000" kern="1200" dirty="0"/>
            <a:t>[</a:t>
          </a:r>
          <a:r>
            <a:rPr lang="en-US" sz="1000" kern="1200" dirty="0" err="1">
              <a:solidFill>
                <a:prstClr val="white"/>
              </a:solidFill>
              <a:latin typeface="Bahnschrift" panose="020B0502040204020203" pitchFamily="34" charset="0"/>
              <a:ea typeface="+mn-ea"/>
              <a:cs typeface="+mn-cs"/>
            </a:rPr>
            <a:t>KidneyRATE</a:t>
          </a:r>
          <a:r>
            <a:rPr lang="en-US" sz="1000" kern="1200" dirty="0"/>
            <a:t>]</a:t>
          </a:r>
        </a:p>
      </dgm:t>
    </dgm:pt>
    <dgm:pt modelId="{00A05F52-7721-4D10-A2D8-FEB170F5A7A0}" type="parTrans" cxnId="{6D16EE97-F108-440A-9596-800B461E8873}">
      <dgm:prSet/>
      <dgm:spPr/>
      <dgm:t>
        <a:bodyPr/>
        <a:lstStyle/>
        <a:p>
          <a:endParaRPr lang="en-US"/>
        </a:p>
      </dgm:t>
    </dgm:pt>
    <dgm:pt modelId="{7D8D3B49-B355-4F7C-AA52-BEC88C1E11A7}" type="sibTrans" cxnId="{6D16EE97-F108-440A-9596-800B461E8873}">
      <dgm:prSet/>
      <dgm:spPr/>
      <dgm:t>
        <a:bodyPr/>
        <a:lstStyle/>
        <a:p>
          <a:endParaRPr lang="en-US"/>
        </a:p>
      </dgm:t>
    </dgm:pt>
    <dgm:pt modelId="{434A0B89-E84C-4064-BD59-3CFA679C9884}">
      <dgm:prSet custT="1"/>
      <dgm:spPr/>
      <dgm:t>
        <a:bodyPr/>
        <a:lstStyle/>
        <a:p>
          <a:r>
            <a:rPr lang="en-US" sz="1000" kern="1200" dirty="0"/>
            <a:t>[</a:t>
          </a:r>
          <a:r>
            <a:rPr lang="en-US" sz="1000" kern="1200" dirty="0" err="1">
              <a:solidFill>
                <a:prstClr val="white"/>
              </a:solidFill>
              <a:latin typeface="Bahnschrift" panose="020B0502040204020203" pitchFamily="34" charset="0"/>
              <a:ea typeface="+mn-ea"/>
              <a:cs typeface="+mn-cs"/>
            </a:rPr>
            <a:t>KidneyDEATHS</a:t>
          </a:r>
          <a:r>
            <a:rPr lang="en-US" sz="1000" kern="1200" dirty="0"/>
            <a:t>]</a:t>
          </a:r>
        </a:p>
      </dgm:t>
    </dgm:pt>
    <dgm:pt modelId="{F23267C4-FBAE-4DC8-A366-1B7155450F2B}" type="parTrans" cxnId="{65C9F171-881D-4DC5-9988-326549F3528B}">
      <dgm:prSet/>
      <dgm:spPr/>
      <dgm:t>
        <a:bodyPr/>
        <a:lstStyle/>
        <a:p>
          <a:endParaRPr lang="en-US"/>
        </a:p>
      </dgm:t>
    </dgm:pt>
    <dgm:pt modelId="{766EF24B-A91F-45C2-B22F-BC94219EAA0F}" type="sibTrans" cxnId="{65C9F171-881D-4DC5-9988-326549F3528B}">
      <dgm:prSet/>
      <dgm:spPr/>
      <dgm:t>
        <a:bodyPr/>
        <a:lstStyle/>
        <a:p>
          <a:endParaRPr lang="en-US"/>
        </a:p>
      </dgm:t>
    </dgm:pt>
    <dgm:pt modelId="{0299A3DF-5560-4D7D-9EBD-751B7C5FCF5D}">
      <dgm:prSet custT="1"/>
      <dgm:spPr/>
      <dgm:t>
        <a:bodyPr/>
        <a:lstStyle/>
        <a:p>
          <a:r>
            <a:rPr lang="en-US" sz="1000" kern="1200" dirty="0"/>
            <a:t>[</a:t>
          </a:r>
          <a:r>
            <a:rPr lang="en-US" sz="1000" kern="1200" dirty="0" err="1">
              <a:solidFill>
                <a:prstClr val="white"/>
              </a:solidFill>
              <a:latin typeface="Bahnschrift" panose="020B0502040204020203" pitchFamily="34" charset="0"/>
              <a:ea typeface="+mn-ea"/>
              <a:cs typeface="+mn-cs"/>
            </a:rPr>
            <a:t>TeenBirthsRATE</a:t>
          </a:r>
          <a:r>
            <a:rPr lang="en-US" sz="1000" kern="1200" dirty="0"/>
            <a:t>]</a:t>
          </a:r>
        </a:p>
      </dgm:t>
    </dgm:pt>
    <dgm:pt modelId="{D5E52800-0E11-4B45-96CE-E7D3E62CAA9D}" type="parTrans" cxnId="{D2495B6C-C3B2-43FC-8E09-875AE4FF8EC7}">
      <dgm:prSet/>
      <dgm:spPr/>
      <dgm:t>
        <a:bodyPr/>
        <a:lstStyle/>
        <a:p>
          <a:endParaRPr lang="en-US"/>
        </a:p>
      </dgm:t>
    </dgm:pt>
    <dgm:pt modelId="{3CB3868E-7EC2-4AC6-8A5F-D31CD40608B8}" type="sibTrans" cxnId="{D2495B6C-C3B2-43FC-8E09-875AE4FF8EC7}">
      <dgm:prSet/>
      <dgm:spPr/>
      <dgm:t>
        <a:bodyPr/>
        <a:lstStyle/>
        <a:p>
          <a:endParaRPr lang="en-US"/>
        </a:p>
      </dgm:t>
    </dgm:pt>
    <dgm:pt modelId="{25E37592-EC29-46F1-A1FE-9A29EB473478}">
      <dgm:prSet custT="1"/>
      <dgm:spPr/>
      <dgm:t>
        <a:bodyPr/>
        <a:lstStyle/>
        <a:p>
          <a:r>
            <a:rPr lang="en-US" sz="1000" kern="1200" dirty="0"/>
            <a:t>[</a:t>
          </a:r>
          <a:r>
            <a:rPr lang="en-US" sz="1000" kern="1200" dirty="0" err="1">
              <a:solidFill>
                <a:prstClr val="white"/>
              </a:solidFill>
              <a:latin typeface="Bahnschrift" panose="020B0502040204020203" pitchFamily="34" charset="0"/>
              <a:ea typeface="+mn-ea"/>
              <a:cs typeface="+mn-cs"/>
            </a:rPr>
            <a:t>SunPercentage</a:t>
          </a:r>
          <a:r>
            <a:rPr lang="en-US" sz="1000" kern="1200" dirty="0"/>
            <a:t>]</a:t>
          </a:r>
        </a:p>
      </dgm:t>
    </dgm:pt>
    <dgm:pt modelId="{FE540479-2735-4090-93B8-C1AB14A1CFCD}" type="parTrans" cxnId="{684AB257-16B2-4BF6-8EEC-77F34268B9DB}">
      <dgm:prSet/>
      <dgm:spPr/>
      <dgm:t>
        <a:bodyPr/>
        <a:lstStyle/>
        <a:p>
          <a:endParaRPr lang="en-US"/>
        </a:p>
      </dgm:t>
    </dgm:pt>
    <dgm:pt modelId="{5D6431D0-2A22-469F-BCC6-D25C02D8E0E9}" type="sibTrans" cxnId="{684AB257-16B2-4BF6-8EEC-77F34268B9DB}">
      <dgm:prSet/>
      <dgm:spPr/>
      <dgm:t>
        <a:bodyPr/>
        <a:lstStyle/>
        <a:p>
          <a:endParaRPr lang="en-US"/>
        </a:p>
      </dgm:t>
    </dgm:pt>
    <dgm:pt modelId="{C0874896-8371-48B8-A6F8-6156C69A6A9C}">
      <dgm:prSet custT="1"/>
      <dgm:spPr/>
      <dgm:t>
        <a:bodyPr/>
        <a:lstStyle/>
        <a:p>
          <a:r>
            <a:rPr lang="en-US" sz="1000" kern="1200" dirty="0"/>
            <a:t>[</a:t>
          </a:r>
          <a:r>
            <a:rPr lang="en-US" sz="1000" kern="1200" dirty="0" err="1">
              <a:solidFill>
                <a:prstClr val="white"/>
              </a:solidFill>
              <a:latin typeface="Bahnschrift" panose="020B0502040204020203" pitchFamily="34" charset="0"/>
              <a:ea typeface="+mn-ea"/>
              <a:cs typeface="+mn-cs"/>
            </a:rPr>
            <a:t>Suntotal</a:t>
          </a:r>
          <a:r>
            <a:rPr lang="en-US" sz="1000" kern="1200" dirty="0"/>
            <a:t>]</a:t>
          </a:r>
        </a:p>
      </dgm:t>
    </dgm:pt>
    <dgm:pt modelId="{E5EEDF50-1311-4117-BE68-94FED8619FBC}" type="parTrans" cxnId="{7D854523-F9D7-45F8-BB9D-7713EAD78E3E}">
      <dgm:prSet/>
      <dgm:spPr/>
      <dgm:t>
        <a:bodyPr/>
        <a:lstStyle/>
        <a:p>
          <a:endParaRPr lang="en-US"/>
        </a:p>
      </dgm:t>
    </dgm:pt>
    <dgm:pt modelId="{5AEC03D3-2DAB-4D6D-9D71-8A9B0F097254}" type="sibTrans" cxnId="{7D854523-F9D7-45F8-BB9D-7713EAD78E3E}">
      <dgm:prSet/>
      <dgm:spPr/>
      <dgm:t>
        <a:bodyPr/>
        <a:lstStyle/>
        <a:p>
          <a:endParaRPr lang="en-US"/>
        </a:p>
      </dgm:t>
    </dgm:pt>
    <dgm:pt modelId="{D0E9E6BA-4D6F-4A60-9337-5150EB1235AE}">
      <dgm:prSet custT="1"/>
      <dgm:spPr/>
      <dgm:t>
        <a:bodyPr/>
        <a:lstStyle/>
        <a:p>
          <a:r>
            <a:rPr lang="en-US" sz="1000" kern="1200" dirty="0"/>
            <a:t>[</a:t>
          </a:r>
          <a:r>
            <a:rPr lang="en-US" sz="1000" kern="1200" dirty="0" err="1">
              <a:solidFill>
                <a:prstClr val="white"/>
              </a:solidFill>
              <a:latin typeface="Bahnschrift" panose="020B0502040204020203" pitchFamily="34" charset="0"/>
              <a:ea typeface="+mn-ea"/>
              <a:cs typeface="+mn-cs"/>
            </a:rPr>
            <a:t>SunClearDays</a:t>
          </a:r>
          <a:r>
            <a:rPr lang="en-US" sz="1000" kern="1200" dirty="0"/>
            <a:t>]</a:t>
          </a:r>
        </a:p>
      </dgm:t>
    </dgm:pt>
    <dgm:pt modelId="{D269A35F-D09F-43C5-9B67-C7B5AF3EFB90}" type="parTrans" cxnId="{AF9F4274-4AD8-4FE3-AB24-23394F0380B8}">
      <dgm:prSet/>
      <dgm:spPr/>
      <dgm:t>
        <a:bodyPr/>
        <a:lstStyle/>
        <a:p>
          <a:endParaRPr lang="en-US"/>
        </a:p>
      </dgm:t>
    </dgm:pt>
    <dgm:pt modelId="{0ACAF5E2-2CEE-4D3B-843B-3503C88117C3}" type="sibTrans" cxnId="{AF9F4274-4AD8-4FE3-AB24-23394F0380B8}">
      <dgm:prSet/>
      <dgm:spPr/>
      <dgm:t>
        <a:bodyPr/>
        <a:lstStyle/>
        <a:p>
          <a:endParaRPr lang="en-US"/>
        </a:p>
      </dgm:t>
    </dgm:pt>
    <dgm:pt modelId="{B158B7DE-981F-4CAC-81C5-DCBD60C6210E}" type="pres">
      <dgm:prSet presAssocID="{7BBD63C8-A550-4214-96C5-946443B1296B}" presName="diagram" presStyleCnt="0">
        <dgm:presLayoutVars>
          <dgm:dir/>
          <dgm:resizeHandles val="exact"/>
        </dgm:presLayoutVars>
      </dgm:prSet>
      <dgm:spPr/>
    </dgm:pt>
    <dgm:pt modelId="{BBECE5B1-F7E4-4271-BBCA-97C0F248243E}" type="pres">
      <dgm:prSet presAssocID="{2177D0DD-6563-48FF-8505-EEC1811277DF}" presName="node" presStyleLbl="node1" presStyleIdx="0" presStyleCnt="22" custScaleX="104063">
        <dgm:presLayoutVars>
          <dgm:bulletEnabled val="1"/>
        </dgm:presLayoutVars>
      </dgm:prSet>
      <dgm:spPr/>
    </dgm:pt>
    <dgm:pt modelId="{72BDF243-5878-4CCD-A570-E5E0A123FE30}" type="pres">
      <dgm:prSet presAssocID="{414368E6-B23D-4F8C-B56F-562084AB7D35}" presName="sibTrans" presStyleCnt="0"/>
      <dgm:spPr/>
    </dgm:pt>
    <dgm:pt modelId="{488111BB-BA93-44E7-9905-EA1A86E80982}" type="pres">
      <dgm:prSet presAssocID="{29AAB09A-9DB3-40AE-ADF6-732BD67742EE}" presName="node" presStyleLbl="node1" presStyleIdx="1" presStyleCnt="22">
        <dgm:presLayoutVars>
          <dgm:bulletEnabled val="1"/>
        </dgm:presLayoutVars>
      </dgm:prSet>
      <dgm:spPr/>
    </dgm:pt>
    <dgm:pt modelId="{F79A9EA0-004E-4462-9AD0-8F6DA4E9BBEC}" type="pres">
      <dgm:prSet presAssocID="{807CC2E8-179D-44DC-AEF3-FCAD93FE1EA3}" presName="sibTrans" presStyleCnt="0"/>
      <dgm:spPr/>
    </dgm:pt>
    <dgm:pt modelId="{6F72A862-CAEA-4B3B-B3E4-EF040760CB3E}" type="pres">
      <dgm:prSet presAssocID="{A0844307-B1A7-4F8F-948D-61106AA38F92}" presName="node" presStyleLbl="node1" presStyleIdx="2" presStyleCnt="22">
        <dgm:presLayoutVars>
          <dgm:bulletEnabled val="1"/>
        </dgm:presLayoutVars>
      </dgm:prSet>
      <dgm:spPr/>
    </dgm:pt>
    <dgm:pt modelId="{654FB447-D152-4E82-921B-98B5456901EA}" type="pres">
      <dgm:prSet presAssocID="{50506616-AB93-4013-93EE-6A4178696D86}" presName="sibTrans" presStyleCnt="0"/>
      <dgm:spPr/>
    </dgm:pt>
    <dgm:pt modelId="{90178976-C741-4201-8974-BFFC67B98BCF}" type="pres">
      <dgm:prSet presAssocID="{F6041980-F91F-4BEA-818E-ACE13796DE73}" presName="node" presStyleLbl="node1" presStyleIdx="3" presStyleCnt="22">
        <dgm:presLayoutVars>
          <dgm:bulletEnabled val="1"/>
        </dgm:presLayoutVars>
      </dgm:prSet>
      <dgm:spPr/>
    </dgm:pt>
    <dgm:pt modelId="{3B8FC4A9-95C4-43B3-8FC9-44366280FD34}" type="pres">
      <dgm:prSet presAssocID="{8AAA52C7-190E-4F92-8C46-91D66C7EE313}" presName="sibTrans" presStyleCnt="0"/>
      <dgm:spPr/>
    </dgm:pt>
    <dgm:pt modelId="{9617D126-69CC-4D85-A578-2FA3B3D6AA15}" type="pres">
      <dgm:prSet presAssocID="{F21D345C-3FA8-4228-BA19-1F8350A130BF}" presName="node" presStyleLbl="node1" presStyleIdx="4" presStyleCnt="22">
        <dgm:presLayoutVars>
          <dgm:bulletEnabled val="1"/>
        </dgm:presLayoutVars>
      </dgm:prSet>
      <dgm:spPr/>
    </dgm:pt>
    <dgm:pt modelId="{557D299F-5125-4734-BBFB-73F3D54B28EE}" type="pres">
      <dgm:prSet presAssocID="{6622F059-2D55-4E47-89D9-BC1A4E2A4FDE}" presName="sibTrans" presStyleCnt="0"/>
      <dgm:spPr/>
    </dgm:pt>
    <dgm:pt modelId="{430D28FC-073C-42E6-BF00-F4D57C0B50F6}" type="pres">
      <dgm:prSet presAssocID="{B2513F50-C8E3-43D0-B07C-75555D986F56}" presName="node" presStyleLbl="node1" presStyleIdx="5" presStyleCnt="22">
        <dgm:presLayoutVars>
          <dgm:bulletEnabled val="1"/>
        </dgm:presLayoutVars>
      </dgm:prSet>
      <dgm:spPr/>
    </dgm:pt>
    <dgm:pt modelId="{938A6CC3-8F06-4D92-A079-0C2AA45BD194}" type="pres">
      <dgm:prSet presAssocID="{3DB61317-FF57-4E09-8F29-B247B315C82A}" presName="sibTrans" presStyleCnt="0"/>
      <dgm:spPr/>
    </dgm:pt>
    <dgm:pt modelId="{29AEF961-438B-45E6-A6E0-FC354B79FA23}" type="pres">
      <dgm:prSet presAssocID="{55289B77-1A3D-4A33-B466-D80588387E1A}" presName="node" presStyleLbl="node1" presStyleIdx="6" presStyleCnt="22">
        <dgm:presLayoutVars>
          <dgm:bulletEnabled val="1"/>
        </dgm:presLayoutVars>
      </dgm:prSet>
      <dgm:spPr/>
    </dgm:pt>
    <dgm:pt modelId="{34D40724-8AB2-4D1B-90C8-F7E49D1AE1D6}" type="pres">
      <dgm:prSet presAssocID="{A9498999-3D5A-4A49-8EE3-F907F7FBB290}" presName="sibTrans" presStyleCnt="0"/>
      <dgm:spPr/>
    </dgm:pt>
    <dgm:pt modelId="{FE35FB04-2848-42A4-884B-CE4F21017055}" type="pres">
      <dgm:prSet presAssocID="{D2DDABB6-787C-439B-98F4-DFB7D96BC01A}" presName="node" presStyleLbl="node1" presStyleIdx="7" presStyleCnt="22">
        <dgm:presLayoutVars>
          <dgm:bulletEnabled val="1"/>
        </dgm:presLayoutVars>
      </dgm:prSet>
      <dgm:spPr/>
    </dgm:pt>
    <dgm:pt modelId="{026D0CE2-F48B-481B-8E63-6F7D625C9B39}" type="pres">
      <dgm:prSet presAssocID="{A2F020B5-CBF0-46ED-87D9-A818E1223E41}" presName="sibTrans" presStyleCnt="0"/>
      <dgm:spPr/>
    </dgm:pt>
    <dgm:pt modelId="{70019039-41B5-4241-A414-0DB017B89C3A}" type="pres">
      <dgm:prSet presAssocID="{63F04BD6-A2B6-43B2-AC98-6479F11A4109}" presName="node" presStyleLbl="node1" presStyleIdx="8" presStyleCnt="22">
        <dgm:presLayoutVars>
          <dgm:bulletEnabled val="1"/>
        </dgm:presLayoutVars>
      </dgm:prSet>
      <dgm:spPr/>
    </dgm:pt>
    <dgm:pt modelId="{C63AB52D-B674-444E-A4BC-1D091B38C9F2}" type="pres">
      <dgm:prSet presAssocID="{749EB605-AD89-465C-8CB0-E3516D91FAFA}" presName="sibTrans" presStyleCnt="0"/>
      <dgm:spPr/>
    </dgm:pt>
    <dgm:pt modelId="{C1666F60-3C1E-4F69-9471-B48FD013D94F}" type="pres">
      <dgm:prSet presAssocID="{C370C557-BADC-40AC-8985-30F62EF6BEF8}" presName="node" presStyleLbl="node1" presStyleIdx="9" presStyleCnt="22">
        <dgm:presLayoutVars>
          <dgm:bulletEnabled val="1"/>
        </dgm:presLayoutVars>
      </dgm:prSet>
      <dgm:spPr/>
    </dgm:pt>
    <dgm:pt modelId="{6A878462-4E83-4754-819C-B0AA6CC7E7E2}" type="pres">
      <dgm:prSet presAssocID="{10527BAB-B428-4DFF-8436-4D0E28953EE7}" presName="sibTrans" presStyleCnt="0"/>
      <dgm:spPr/>
    </dgm:pt>
    <dgm:pt modelId="{240D1569-881F-4C74-9FFF-4632AECF6420}" type="pres">
      <dgm:prSet presAssocID="{E2320C70-1087-46E9-BE5E-3275C22D382D}" presName="node" presStyleLbl="node1" presStyleIdx="10" presStyleCnt="22">
        <dgm:presLayoutVars>
          <dgm:bulletEnabled val="1"/>
        </dgm:presLayoutVars>
      </dgm:prSet>
      <dgm:spPr/>
    </dgm:pt>
    <dgm:pt modelId="{0B3EB648-E024-43DF-ABF3-FDD210574B14}" type="pres">
      <dgm:prSet presAssocID="{E39097FE-2C6D-4D3C-9BD8-F3959CCB0343}" presName="sibTrans" presStyleCnt="0"/>
      <dgm:spPr/>
    </dgm:pt>
    <dgm:pt modelId="{92E56EE6-28BD-4A23-BD22-A1E39184728B}" type="pres">
      <dgm:prSet presAssocID="{917438AB-CE7B-4C2F-B63C-9A9A5F803299}" presName="node" presStyleLbl="node1" presStyleIdx="11" presStyleCnt="22">
        <dgm:presLayoutVars>
          <dgm:bulletEnabled val="1"/>
        </dgm:presLayoutVars>
      </dgm:prSet>
      <dgm:spPr/>
    </dgm:pt>
    <dgm:pt modelId="{33284803-CE2B-420C-AB36-FF528D5229A6}" type="pres">
      <dgm:prSet presAssocID="{BFCF26BE-C994-4CBD-B5D6-689D22DE8769}" presName="sibTrans" presStyleCnt="0"/>
      <dgm:spPr/>
    </dgm:pt>
    <dgm:pt modelId="{32B24913-5D99-44DF-A10B-6895C4B48E36}" type="pres">
      <dgm:prSet presAssocID="{19B3832A-AF41-47CE-AD77-94C2822A834F}" presName="node" presStyleLbl="node1" presStyleIdx="12" presStyleCnt="22">
        <dgm:presLayoutVars>
          <dgm:bulletEnabled val="1"/>
        </dgm:presLayoutVars>
      </dgm:prSet>
      <dgm:spPr/>
    </dgm:pt>
    <dgm:pt modelId="{C0221CA5-5141-41E6-ADB3-E02E7EF78954}" type="pres">
      <dgm:prSet presAssocID="{6F3CF9EF-DA2F-4CD3-ABFE-CE22FB0C73B5}" presName="sibTrans" presStyleCnt="0"/>
      <dgm:spPr/>
    </dgm:pt>
    <dgm:pt modelId="{C22DCA56-953D-42EB-93EA-20933F27A3E5}" type="pres">
      <dgm:prSet presAssocID="{3ABCE77C-1C3F-4DB4-8386-414259089F6A}" presName="node" presStyleLbl="node1" presStyleIdx="13" presStyleCnt="22">
        <dgm:presLayoutVars>
          <dgm:bulletEnabled val="1"/>
        </dgm:presLayoutVars>
      </dgm:prSet>
      <dgm:spPr/>
    </dgm:pt>
    <dgm:pt modelId="{76CF6F78-9FB9-4715-974D-AA185BD1FC07}" type="pres">
      <dgm:prSet presAssocID="{4B9378AE-7E15-4CAA-BC53-1473555889C3}" presName="sibTrans" presStyleCnt="0"/>
      <dgm:spPr/>
    </dgm:pt>
    <dgm:pt modelId="{25059C09-BB76-4D05-89B9-79EF5B8F4BED}" type="pres">
      <dgm:prSet presAssocID="{181E053D-F8E1-47DC-8DC3-40EC0E7444FF}" presName="node" presStyleLbl="node1" presStyleIdx="14" presStyleCnt="22">
        <dgm:presLayoutVars>
          <dgm:bulletEnabled val="1"/>
        </dgm:presLayoutVars>
      </dgm:prSet>
      <dgm:spPr/>
    </dgm:pt>
    <dgm:pt modelId="{ACC1E3C6-88E8-496C-8F65-C3A36F4EFC4A}" type="pres">
      <dgm:prSet presAssocID="{6E4FA373-F593-40CA-B118-3C6CCAD68D90}" presName="sibTrans" presStyleCnt="0"/>
      <dgm:spPr/>
    </dgm:pt>
    <dgm:pt modelId="{F57A87BF-E744-4C59-B66A-74ADC78A80A6}" type="pres">
      <dgm:prSet presAssocID="{6D3F2C56-7B69-4C34-B5C9-EA4BC7957286}" presName="node" presStyleLbl="node1" presStyleIdx="15" presStyleCnt="22">
        <dgm:presLayoutVars>
          <dgm:bulletEnabled val="1"/>
        </dgm:presLayoutVars>
      </dgm:prSet>
      <dgm:spPr/>
    </dgm:pt>
    <dgm:pt modelId="{D83D32A7-EBB7-47B5-9EBB-E6F968DDBCC1}" type="pres">
      <dgm:prSet presAssocID="{FEC68025-9260-4FD3-800C-AC9913FC1F46}" presName="sibTrans" presStyleCnt="0"/>
      <dgm:spPr/>
    </dgm:pt>
    <dgm:pt modelId="{17A04389-B790-4E40-979A-7051E18D6437}" type="pres">
      <dgm:prSet presAssocID="{50EABFA5-7B55-4DF2-B0E4-E5AABAA5BC69}" presName="node" presStyleLbl="node1" presStyleIdx="16" presStyleCnt="22">
        <dgm:presLayoutVars>
          <dgm:bulletEnabled val="1"/>
        </dgm:presLayoutVars>
      </dgm:prSet>
      <dgm:spPr/>
    </dgm:pt>
    <dgm:pt modelId="{A9EA2CB1-A811-44C9-B3C1-CF863E175063}" type="pres">
      <dgm:prSet presAssocID="{7D8D3B49-B355-4F7C-AA52-BEC88C1E11A7}" presName="sibTrans" presStyleCnt="0"/>
      <dgm:spPr/>
    </dgm:pt>
    <dgm:pt modelId="{D163A594-FE93-469E-9A9E-698A88C4DDE2}" type="pres">
      <dgm:prSet presAssocID="{434A0B89-E84C-4064-BD59-3CFA679C9884}" presName="node" presStyleLbl="node1" presStyleIdx="17" presStyleCnt="22">
        <dgm:presLayoutVars>
          <dgm:bulletEnabled val="1"/>
        </dgm:presLayoutVars>
      </dgm:prSet>
      <dgm:spPr/>
    </dgm:pt>
    <dgm:pt modelId="{491C7627-16DF-45B4-9E87-8126F158691D}" type="pres">
      <dgm:prSet presAssocID="{766EF24B-A91F-45C2-B22F-BC94219EAA0F}" presName="sibTrans" presStyleCnt="0"/>
      <dgm:spPr/>
    </dgm:pt>
    <dgm:pt modelId="{54E029A5-FCB4-4451-A290-9D8C65EF8E9B}" type="pres">
      <dgm:prSet presAssocID="{0299A3DF-5560-4D7D-9EBD-751B7C5FCF5D}" presName="node" presStyleLbl="node1" presStyleIdx="18" presStyleCnt="22">
        <dgm:presLayoutVars>
          <dgm:bulletEnabled val="1"/>
        </dgm:presLayoutVars>
      </dgm:prSet>
      <dgm:spPr/>
    </dgm:pt>
    <dgm:pt modelId="{89632298-F01D-4389-B18C-620F79BB3A45}" type="pres">
      <dgm:prSet presAssocID="{3CB3868E-7EC2-4AC6-8A5F-D31CD40608B8}" presName="sibTrans" presStyleCnt="0"/>
      <dgm:spPr/>
    </dgm:pt>
    <dgm:pt modelId="{F49F864C-E43F-4211-B95E-E9B704E77AB7}" type="pres">
      <dgm:prSet presAssocID="{25E37592-EC29-46F1-A1FE-9A29EB473478}" presName="node" presStyleLbl="node1" presStyleIdx="19" presStyleCnt="22">
        <dgm:presLayoutVars>
          <dgm:bulletEnabled val="1"/>
        </dgm:presLayoutVars>
      </dgm:prSet>
      <dgm:spPr/>
    </dgm:pt>
    <dgm:pt modelId="{12D67929-6D19-4550-9ED5-2796C423611E}" type="pres">
      <dgm:prSet presAssocID="{5D6431D0-2A22-469F-BCC6-D25C02D8E0E9}" presName="sibTrans" presStyleCnt="0"/>
      <dgm:spPr/>
    </dgm:pt>
    <dgm:pt modelId="{9E301084-25D2-47F7-9251-47D5A7313EA1}" type="pres">
      <dgm:prSet presAssocID="{C0874896-8371-48B8-A6F8-6156C69A6A9C}" presName="node" presStyleLbl="node1" presStyleIdx="20" presStyleCnt="22">
        <dgm:presLayoutVars>
          <dgm:bulletEnabled val="1"/>
        </dgm:presLayoutVars>
      </dgm:prSet>
      <dgm:spPr/>
    </dgm:pt>
    <dgm:pt modelId="{706A2EF7-F922-491C-B81E-B6E0144C5727}" type="pres">
      <dgm:prSet presAssocID="{5AEC03D3-2DAB-4D6D-9D71-8A9B0F097254}" presName="sibTrans" presStyleCnt="0"/>
      <dgm:spPr/>
    </dgm:pt>
    <dgm:pt modelId="{3538C3BC-C6C6-4E03-B59B-C437E81CD840}" type="pres">
      <dgm:prSet presAssocID="{D0E9E6BA-4D6F-4A60-9337-5150EB1235AE}" presName="node" presStyleLbl="node1" presStyleIdx="21" presStyleCnt="22">
        <dgm:presLayoutVars>
          <dgm:bulletEnabled val="1"/>
        </dgm:presLayoutVars>
      </dgm:prSet>
      <dgm:spPr/>
    </dgm:pt>
  </dgm:ptLst>
  <dgm:cxnLst>
    <dgm:cxn modelId="{BF06A506-BB67-4F4D-A4B8-3AA54AD5C8C8}" type="presOf" srcId="{25E37592-EC29-46F1-A1FE-9A29EB473478}" destId="{F49F864C-E43F-4211-B95E-E9B704E77AB7}" srcOrd="0" destOrd="0" presId="urn:microsoft.com/office/officeart/2005/8/layout/default"/>
    <dgm:cxn modelId="{89108F08-0556-42D0-AB67-D73A35B61C40}" srcId="{7BBD63C8-A550-4214-96C5-946443B1296B}" destId="{29AAB09A-9DB3-40AE-ADF6-732BD67742EE}" srcOrd="1" destOrd="0" parTransId="{7E9F8E60-A71E-47F8-9AEA-F23FDD3E7E49}" sibTransId="{807CC2E8-179D-44DC-AEF3-FCAD93FE1EA3}"/>
    <dgm:cxn modelId="{B3BC8A0E-327E-43E9-9DB1-F0A0BF8E3725}" type="presOf" srcId="{55289B77-1A3D-4A33-B466-D80588387E1A}" destId="{29AEF961-438B-45E6-A6E0-FC354B79FA23}" srcOrd="0" destOrd="0" presId="urn:microsoft.com/office/officeart/2005/8/layout/default"/>
    <dgm:cxn modelId="{61A12E16-8084-41DD-B87C-D41560F034B9}" srcId="{7BBD63C8-A550-4214-96C5-946443B1296B}" destId="{3ABCE77C-1C3F-4DB4-8386-414259089F6A}" srcOrd="13" destOrd="0" parTransId="{EEE6332E-3CA5-4459-8AFE-C2B73DA6EC73}" sibTransId="{4B9378AE-7E15-4CAA-BC53-1473555889C3}"/>
    <dgm:cxn modelId="{47C42217-0B6C-41EC-85F1-FCC4E38F8935}" srcId="{7BBD63C8-A550-4214-96C5-946443B1296B}" destId="{6D3F2C56-7B69-4C34-B5C9-EA4BC7957286}" srcOrd="15" destOrd="0" parTransId="{67356861-B8ED-4A29-A139-EC05C8F95A06}" sibTransId="{FEC68025-9260-4FD3-800C-AC9913FC1F46}"/>
    <dgm:cxn modelId="{583EE61D-471F-4DE4-8B43-4CA488A694EA}" srcId="{7BBD63C8-A550-4214-96C5-946443B1296B}" destId="{C370C557-BADC-40AC-8985-30F62EF6BEF8}" srcOrd="9" destOrd="0" parTransId="{A8818710-7D69-4008-B0D7-E54186613403}" sibTransId="{10527BAB-B428-4DFF-8436-4D0E28953EE7}"/>
    <dgm:cxn modelId="{7D854523-F9D7-45F8-BB9D-7713EAD78E3E}" srcId="{7BBD63C8-A550-4214-96C5-946443B1296B}" destId="{C0874896-8371-48B8-A6F8-6156C69A6A9C}" srcOrd="20" destOrd="0" parTransId="{E5EEDF50-1311-4117-BE68-94FED8619FBC}" sibTransId="{5AEC03D3-2DAB-4D6D-9D71-8A9B0F097254}"/>
    <dgm:cxn modelId="{FCD6B723-68F2-46F5-8CF9-0DEA082B1447}" type="presOf" srcId="{C370C557-BADC-40AC-8985-30F62EF6BEF8}" destId="{C1666F60-3C1E-4F69-9471-B48FD013D94F}" srcOrd="0" destOrd="0" presId="urn:microsoft.com/office/officeart/2005/8/layout/default"/>
    <dgm:cxn modelId="{57685733-C13C-42D5-97AA-F4C4553BC1D7}" srcId="{7BBD63C8-A550-4214-96C5-946443B1296B}" destId="{55289B77-1A3D-4A33-B466-D80588387E1A}" srcOrd="6" destOrd="0" parTransId="{5E2EE31F-83DB-457B-B039-6D195F2D47A0}" sibTransId="{A9498999-3D5A-4A49-8EE3-F907F7FBB290}"/>
    <dgm:cxn modelId="{C1ADEC3C-B212-4D9A-81DC-C330F887CBCF}" type="presOf" srcId="{3ABCE77C-1C3F-4DB4-8386-414259089F6A}" destId="{C22DCA56-953D-42EB-93EA-20933F27A3E5}" srcOrd="0" destOrd="0" presId="urn:microsoft.com/office/officeart/2005/8/layout/default"/>
    <dgm:cxn modelId="{55C99A3D-97C4-4EF0-80F4-6715135350B1}" srcId="{7BBD63C8-A550-4214-96C5-946443B1296B}" destId="{19B3832A-AF41-47CE-AD77-94C2822A834F}" srcOrd="12" destOrd="0" parTransId="{466FBC20-EB69-4D3C-9A83-8C56A217B794}" sibTransId="{6F3CF9EF-DA2F-4CD3-ABFE-CE22FB0C73B5}"/>
    <dgm:cxn modelId="{0A468E5F-ED22-432B-B2FC-4A230DC447A2}" srcId="{7BBD63C8-A550-4214-96C5-946443B1296B}" destId="{F6041980-F91F-4BEA-818E-ACE13796DE73}" srcOrd="3" destOrd="0" parTransId="{C6BE28BB-EB0C-45A5-93DD-6E84D0B7B6C5}" sibTransId="{8AAA52C7-190E-4F92-8C46-91D66C7EE313}"/>
    <dgm:cxn modelId="{B13ED042-2299-4CBE-95D1-07923D88EEFC}" srcId="{7BBD63C8-A550-4214-96C5-946443B1296B}" destId="{2177D0DD-6563-48FF-8505-EEC1811277DF}" srcOrd="0" destOrd="0" parTransId="{543C6575-4561-482A-9E79-CFBDBECAD356}" sibTransId="{414368E6-B23D-4F8C-B56F-562084AB7D35}"/>
    <dgm:cxn modelId="{8A475848-9B75-47A4-A2EF-82E2DECBEA5A}" type="presOf" srcId="{50EABFA5-7B55-4DF2-B0E4-E5AABAA5BC69}" destId="{17A04389-B790-4E40-979A-7051E18D6437}" srcOrd="0" destOrd="0" presId="urn:microsoft.com/office/officeart/2005/8/layout/default"/>
    <dgm:cxn modelId="{D2495B6C-C3B2-43FC-8E09-875AE4FF8EC7}" srcId="{7BBD63C8-A550-4214-96C5-946443B1296B}" destId="{0299A3DF-5560-4D7D-9EBD-751B7C5FCF5D}" srcOrd="18" destOrd="0" parTransId="{D5E52800-0E11-4B45-96CE-E7D3E62CAA9D}" sibTransId="{3CB3868E-7EC2-4AC6-8A5F-D31CD40608B8}"/>
    <dgm:cxn modelId="{65C9F171-881D-4DC5-9988-326549F3528B}" srcId="{7BBD63C8-A550-4214-96C5-946443B1296B}" destId="{434A0B89-E84C-4064-BD59-3CFA679C9884}" srcOrd="17" destOrd="0" parTransId="{F23267C4-FBAE-4DC8-A366-1B7155450F2B}" sibTransId="{766EF24B-A91F-45C2-B22F-BC94219EAA0F}"/>
    <dgm:cxn modelId="{EDB10352-72AD-44AC-A69A-777E48137B48}" type="presOf" srcId="{B2513F50-C8E3-43D0-B07C-75555D986F56}" destId="{430D28FC-073C-42E6-BF00-F4D57C0B50F6}" srcOrd="0" destOrd="0" presId="urn:microsoft.com/office/officeart/2005/8/layout/default"/>
    <dgm:cxn modelId="{FEAA5D72-8D6B-4B90-98E1-3B570F51C434}" type="presOf" srcId="{181E053D-F8E1-47DC-8DC3-40EC0E7444FF}" destId="{25059C09-BB76-4D05-89B9-79EF5B8F4BED}" srcOrd="0" destOrd="0" presId="urn:microsoft.com/office/officeart/2005/8/layout/default"/>
    <dgm:cxn modelId="{667F7D52-BE20-4C66-B3E3-2998E1B804D4}" type="presOf" srcId="{C0874896-8371-48B8-A6F8-6156C69A6A9C}" destId="{9E301084-25D2-47F7-9251-47D5A7313EA1}" srcOrd="0" destOrd="0" presId="urn:microsoft.com/office/officeart/2005/8/layout/default"/>
    <dgm:cxn modelId="{AF9F4274-4AD8-4FE3-AB24-23394F0380B8}" srcId="{7BBD63C8-A550-4214-96C5-946443B1296B}" destId="{D0E9E6BA-4D6F-4A60-9337-5150EB1235AE}" srcOrd="21" destOrd="0" parTransId="{D269A35F-D09F-43C5-9B67-C7B5AF3EFB90}" sibTransId="{0ACAF5E2-2CEE-4D3B-843B-3503C88117C3}"/>
    <dgm:cxn modelId="{1EF31D55-301D-427D-8397-5CC6AD28F1D3}" srcId="{7BBD63C8-A550-4214-96C5-946443B1296B}" destId="{B2513F50-C8E3-43D0-B07C-75555D986F56}" srcOrd="5" destOrd="0" parTransId="{A40C626C-90FA-4498-9CBF-FC8588EE0AB2}" sibTransId="{3DB61317-FF57-4E09-8F29-B247B315C82A}"/>
    <dgm:cxn modelId="{59908D77-59FA-44E0-A1BD-EC775A3FEACE}" type="presOf" srcId="{917438AB-CE7B-4C2F-B63C-9A9A5F803299}" destId="{92E56EE6-28BD-4A23-BD22-A1E39184728B}" srcOrd="0" destOrd="0" presId="urn:microsoft.com/office/officeart/2005/8/layout/default"/>
    <dgm:cxn modelId="{684AB257-16B2-4BF6-8EEC-77F34268B9DB}" srcId="{7BBD63C8-A550-4214-96C5-946443B1296B}" destId="{25E37592-EC29-46F1-A1FE-9A29EB473478}" srcOrd="19" destOrd="0" parTransId="{FE540479-2735-4090-93B8-C1AB14A1CFCD}" sibTransId="{5D6431D0-2A22-469F-BCC6-D25C02D8E0E9}"/>
    <dgm:cxn modelId="{727D0858-34A4-4892-A7BE-6417F752D167}" srcId="{7BBD63C8-A550-4214-96C5-946443B1296B}" destId="{D2DDABB6-787C-439B-98F4-DFB7D96BC01A}" srcOrd="7" destOrd="0" parTransId="{18289ACE-8AE3-47E6-959F-6DC4017E1514}" sibTransId="{A2F020B5-CBF0-46ED-87D9-A818E1223E41}"/>
    <dgm:cxn modelId="{BB83C778-01D1-47A9-8BEE-D814F2FCADAE}" type="presOf" srcId="{E2320C70-1087-46E9-BE5E-3275C22D382D}" destId="{240D1569-881F-4C74-9FFF-4632AECF6420}" srcOrd="0" destOrd="0" presId="urn:microsoft.com/office/officeart/2005/8/layout/default"/>
    <dgm:cxn modelId="{9182607A-D026-4530-A380-AA141ED4660F}" type="presOf" srcId="{F6041980-F91F-4BEA-818E-ACE13796DE73}" destId="{90178976-C741-4201-8974-BFFC67B98BCF}" srcOrd="0" destOrd="0" presId="urn:microsoft.com/office/officeart/2005/8/layout/default"/>
    <dgm:cxn modelId="{F80C3382-F69C-47F0-B470-B0E8B87FE8D1}" srcId="{7BBD63C8-A550-4214-96C5-946443B1296B}" destId="{63F04BD6-A2B6-43B2-AC98-6479F11A4109}" srcOrd="8" destOrd="0" parTransId="{3091F0AF-483C-4AF3-B26A-EC0E0BFB3878}" sibTransId="{749EB605-AD89-465C-8CB0-E3516D91FAFA}"/>
    <dgm:cxn modelId="{213C1B84-55ED-43D1-8A18-C2278800BE10}" type="presOf" srcId="{434A0B89-E84C-4064-BD59-3CFA679C9884}" destId="{D163A594-FE93-469E-9A9E-698A88C4DDE2}" srcOrd="0" destOrd="0" presId="urn:microsoft.com/office/officeart/2005/8/layout/default"/>
    <dgm:cxn modelId="{A3E21892-0B07-4E86-AAA0-33236A383E98}" type="presOf" srcId="{7BBD63C8-A550-4214-96C5-946443B1296B}" destId="{B158B7DE-981F-4CAC-81C5-DCBD60C6210E}" srcOrd="0" destOrd="0" presId="urn:microsoft.com/office/officeart/2005/8/layout/default"/>
    <dgm:cxn modelId="{6D16EE97-F108-440A-9596-800B461E8873}" srcId="{7BBD63C8-A550-4214-96C5-946443B1296B}" destId="{50EABFA5-7B55-4DF2-B0E4-E5AABAA5BC69}" srcOrd="16" destOrd="0" parTransId="{00A05F52-7721-4D10-A2D8-FEB170F5A7A0}" sibTransId="{7D8D3B49-B355-4F7C-AA52-BEC88C1E11A7}"/>
    <dgm:cxn modelId="{03D55C9A-7A21-40D2-827E-9B2FCA61021A}" srcId="{7BBD63C8-A550-4214-96C5-946443B1296B}" destId="{E2320C70-1087-46E9-BE5E-3275C22D382D}" srcOrd="10" destOrd="0" parTransId="{3513545B-AF0B-4116-B5F1-49F2ED0E81F2}" sibTransId="{E39097FE-2C6D-4D3C-9BD8-F3959CCB0343}"/>
    <dgm:cxn modelId="{68D4549D-9916-4E1C-A466-D02487C1CE29}" type="presOf" srcId="{63F04BD6-A2B6-43B2-AC98-6479F11A4109}" destId="{70019039-41B5-4241-A414-0DB017B89C3A}" srcOrd="0" destOrd="0" presId="urn:microsoft.com/office/officeart/2005/8/layout/default"/>
    <dgm:cxn modelId="{69491F9F-0361-405C-A33C-4289693BF96C}" type="presOf" srcId="{A0844307-B1A7-4F8F-948D-61106AA38F92}" destId="{6F72A862-CAEA-4B3B-B3E4-EF040760CB3E}" srcOrd="0" destOrd="0" presId="urn:microsoft.com/office/officeart/2005/8/layout/default"/>
    <dgm:cxn modelId="{1BE56BB0-3377-418B-A3F3-ED518A261461}" srcId="{7BBD63C8-A550-4214-96C5-946443B1296B}" destId="{F21D345C-3FA8-4228-BA19-1F8350A130BF}" srcOrd="4" destOrd="0" parTransId="{2631446C-E36E-47DD-B353-9FCC6A1B2F41}" sibTransId="{6622F059-2D55-4E47-89D9-BC1A4E2A4FDE}"/>
    <dgm:cxn modelId="{8B639AB2-10A6-487C-BCFC-30498C24E5C6}" type="presOf" srcId="{D2DDABB6-787C-439B-98F4-DFB7D96BC01A}" destId="{FE35FB04-2848-42A4-884B-CE4F21017055}" srcOrd="0" destOrd="0" presId="urn:microsoft.com/office/officeart/2005/8/layout/default"/>
    <dgm:cxn modelId="{78C0CBBC-FE77-4775-A376-3A0EB55392E4}" type="presOf" srcId="{19B3832A-AF41-47CE-AD77-94C2822A834F}" destId="{32B24913-5D99-44DF-A10B-6895C4B48E36}" srcOrd="0" destOrd="0" presId="urn:microsoft.com/office/officeart/2005/8/layout/default"/>
    <dgm:cxn modelId="{CE35B9C8-9C53-4C6E-88B3-8072A4C1C629}" type="presOf" srcId="{F21D345C-3FA8-4228-BA19-1F8350A130BF}" destId="{9617D126-69CC-4D85-A578-2FA3B3D6AA15}" srcOrd="0" destOrd="0" presId="urn:microsoft.com/office/officeart/2005/8/layout/default"/>
    <dgm:cxn modelId="{51FC6BCE-52F9-414A-B17C-2C68A5414750}" type="presOf" srcId="{6D3F2C56-7B69-4C34-B5C9-EA4BC7957286}" destId="{F57A87BF-E744-4C59-B66A-74ADC78A80A6}" srcOrd="0" destOrd="0" presId="urn:microsoft.com/office/officeart/2005/8/layout/default"/>
    <dgm:cxn modelId="{4CE6C5CE-EE85-4A7B-9702-9EEB2B0546D7}" type="presOf" srcId="{2177D0DD-6563-48FF-8505-EEC1811277DF}" destId="{BBECE5B1-F7E4-4271-BBCA-97C0F248243E}" srcOrd="0" destOrd="0" presId="urn:microsoft.com/office/officeart/2005/8/layout/default"/>
    <dgm:cxn modelId="{5A1226D3-64B9-4603-8EFE-952FFEE8B922}" srcId="{7BBD63C8-A550-4214-96C5-946443B1296B}" destId="{181E053D-F8E1-47DC-8DC3-40EC0E7444FF}" srcOrd="14" destOrd="0" parTransId="{CEB4BE6C-6BB2-4E61-8164-D7007AA273C3}" sibTransId="{6E4FA373-F593-40CA-B118-3C6CCAD68D90}"/>
    <dgm:cxn modelId="{1C4B40DC-9FD4-4549-82FB-AB625C605FF5}" type="presOf" srcId="{0299A3DF-5560-4D7D-9EBD-751B7C5FCF5D}" destId="{54E029A5-FCB4-4451-A290-9D8C65EF8E9B}" srcOrd="0" destOrd="0" presId="urn:microsoft.com/office/officeart/2005/8/layout/default"/>
    <dgm:cxn modelId="{424AD5E1-6E16-414E-84C2-C5A5ECC3D5AE}" srcId="{7BBD63C8-A550-4214-96C5-946443B1296B}" destId="{A0844307-B1A7-4F8F-948D-61106AA38F92}" srcOrd="2" destOrd="0" parTransId="{99421264-5B4E-4E98-BB5E-828400C397C7}" sibTransId="{50506616-AB93-4013-93EE-6A4178696D86}"/>
    <dgm:cxn modelId="{DD0F41E8-FC80-4945-886C-2C1F4BDDE361}" type="presOf" srcId="{D0E9E6BA-4D6F-4A60-9337-5150EB1235AE}" destId="{3538C3BC-C6C6-4E03-B59B-C437E81CD840}" srcOrd="0" destOrd="0" presId="urn:microsoft.com/office/officeart/2005/8/layout/default"/>
    <dgm:cxn modelId="{6707ACED-95E9-46CD-97D1-FE017C61915C}" srcId="{7BBD63C8-A550-4214-96C5-946443B1296B}" destId="{917438AB-CE7B-4C2F-B63C-9A9A5F803299}" srcOrd="11" destOrd="0" parTransId="{C462198D-0055-493C-B831-59FA4731D7F3}" sibTransId="{BFCF26BE-C994-4CBD-B5D6-689D22DE8769}"/>
    <dgm:cxn modelId="{0C11C2F3-D3CB-4B9B-8544-54799D915A5E}" type="presOf" srcId="{29AAB09A-9DB3-40AE-ADF6-732BD67742EE}" destId="{488111BB-BA93-44E7-9905-EA1A86E80982}" srcOrd="0" destOrd="0" presId="urn:microsoft.com/office/officeart/2005/8/layout/default"/>
    <dgm:cxn modelId="{0D078625-BE89-4DBB-9B83-AEB27BB4753E}" type="presParOf" srcId="{B158B7DE-981F-4CAC-81C5-DCBD60C6210E}" destId="{BBECE5B1-F7E4-4271-BBCA-97C0F248243E}" srcOrd="0" destOrd="0" presId="urn:microsoft.com/office/officeart/2005/8/layout/default"/>
    <dgm:cxn modelId="{251ACA8A-B710-4D4E-848D-FFDCC8D1409A}" type="presParOf" srcId="{B158B7DE-981F-4CAC-81C5-DCBD60C6210E}" destId="{72BDF243-5878-4CCD-A570-E5E0A123FE30}" srcOrd="1" destOrd="0" presId="urn:microsoft.com/office/officeart/2005/8/layout/default"/>
    <dgm:cxn modelId="{948DCF0A-5696-4656-BDFE-B83032E29500}" type="presParOf" srcId="{B158B7DE-981F-4CAC-81C5-DCBD60C6210E}" destId="{488111BB-BA93-44E7-9905-EA1A86E80982}" srcOrd="2" destOrd="0" presId="urn:microsoft.com/office/officeart/2005/8/layout/default"/>
    <dgm:cxn modelId="{A5647794-8A51-4CCE-9B77-76AC83B8E149}" type="presParOf" srcId="{B158B7DE-981F-4CAC-81C5-DCBD60C6210E}" destId="{F79A9EA0-004E-4462-9AD0-8F6DA4E9BBEC}" srcOrd="3" destOrd="0" presId="urn:microsoft.com/office/officeart/2005/8/layout/default"/>
    <dgm:cxn modelId="{6D2052F0-D742-4A90-BCE3-CA6CE2C583B0}" type="presParOf" srcId="{B158B7DE-981F-4CAC-81C5-DCBD60C6210E}" destId="{6F72A862-CAEA-4B3B-B3E4-EF040760CB3E}" srcOrd="4" destOrd="0" presId="urn:microsoft.com/office/officeart/2005/8/layout/default"/>
    <dgm:cxn modelId="{55CF0C86-C3FA-46AA-A8A7-5B643BBB8AFC}" type="presParOf" srcId="{B158B7DE-981F-4CAC-81C5-DCBD60C6210E}" destId="{654FB447-D152-4E82-921B-98B5456901EA}" srcOrd="5" destOrd="0" presId="urn:microsoft.com/office/officeart/2005/8/layout/default"/>
    <dgm:cxn modelId="{DA7C36E4-FE18-4D55-B010-EA5F1540202F}" type="presParOf" srcId="{B158B7DE-981F-4CAC-81C5-DCBD60C6210E}" destId="{90178976-C741-4201-8974-BFFC67B98BCF}" srcOrd="6" destOrd="0" presId="urn:microsoft.com/office/officeart/2005/8/layout/default"/>
    <dgm:cxn modelId="{34BC0D42-8875-485F-B1E2-276C5E84B401}" type="presParOf" srcId="{B158B7DE-981F-4CAC-81C5-DCBD60C6210E}" destId="{3B8FC4A9-95C4-43B3-8FC9-44366280FD34}" srcOrd="7" destOrd="0" presId="urn:microsoft.com/office/officeart/2005/8/layout/default"/>
    <dgm:cxn modelId="{8E25C1E7-EAD7-4309-8BA3-12E4825958D8}" type="presParOf" srcId="{B158B7DE-981F-4CAC-81C5-DCBD60C6210E}" destId="{9617D126-69CC-4D85-A578-2FA3B3D6AA15}" srcOrd="8" destOrd="0" presId="urn:microsoft.com/office/officeart/2005/8/layout/default"/>
    <dgm:cxn modelId="{9CAFEE85-E14F-43AB-88A5-EAAA8543E5FB}" type="presParOf" srcId="{B158B7DE-981F-4CAC-81C5-DCBD60C6210E}" destId="{557D299F-5125-4734-BBFB-73F3D54B28EE}" srcOrd="9" destOrd="0" presId="urn:microsoft.com/office/officeart/2005/8/layout/default"/>
    <dgm:cxn modelId="{2F9FA662-4824-465D-87E7-F2E70D049221}" type="presParOf" srcId="{B158B7DE-981F-4CAC-81C5-DCBD60C6210E}" destId="{430D28FC-073C-42E6-BF00-F4D57C0B50F6}" srcOrd="10" destOrd="0" presId="urn:microsoft.com/office/officeart/2005/8/layout/default"/>
    <dgm:cxn modelId="{FB8B006C-F7D1-472D-9FC2-D52937A1F52D}" type="presParOf" srcId="{B158B7DE-981F-4CAC-81C5-DCBD60C6210E}" destId="{938A6CC3-8F06-4D92-A079-0C2AA45BD194}" srcOrd="11" destOrd="0" presId="urn:microsoft.com/office/officeart/2005/8/layout/default"/>
    <dgm:cxn modelId="{592BCBF6-B0AC-4166-AE8D-453DB2E8BB7E}" type="presParOf" srcId="{B158B7DE-981F-4CAC-81C5-DCBD60C6210E}" destId="{29AEF961-438B-45E6-A6E0-FC354B79FA23}" srcOrd="12" destOrd="0" presId="urn:microsoft.com/office/officeart/2005/8/layout/default"/>
    <dgm:cxn modelId="{6793EA46-5041-4506-BC67-C5765E7EC647}" type="presParOf" srcId="{B158B7DE-981F-4CAC-81C5-DCBD60C6210E}" destId="{34D40724-8AB2-4D1B-90C8-F7E49D1AE1D6}" srcOrd="13" destOrd="0" presId="urn:microsoft.com/office/officeart/2005/8/layout/default"/>
    <dgm:cxn modelId="{6C4E0FEB-E614-4BE6-B7E1-E43DF7C2BFB4}" type="presParOf" srcId="{B158B7DE-981F-4CAC-81C5-DCBD60C6210E}" destId="{FE35FB04-2848-42A4-884B-CE4F21017055}" srcOrd="14" destOrd="0" presId="urn:microsoft.com/office/officeart/2005/8/layout/default"/>
    <dgm:cxn modelId="{07E0B362-0E02-46E0-B2D1-D3B85BBB1603}" type="presParOf" srcId="{B158B7DE-981F-4CAC-81C5-DCBD60C6210E}" destId="{026D0CE2-F48B-481B-8E63-6F7D625C9B39}" srcOrd="15" destOrd="0" presId="urn:microsoft.com/office/officeart/2005/8/layout/default"/>
    <dgm:cxn modelId="{6C7B0E42-2424-4D7C-A00D-227445969F4B}" type="presParOf" srcId="{B158B7DE-981F-4CAC-81C5-DCBD60C6210E}" destId="{70019039-41B5-4241-A414-0DB017B89C3A}" srcOrd="16" destOrd="0" presId="urn:microsoft.com/office/officeart/2005/8/layout/default"/>
    <dgm:cxn modelId="{D3ED15BF-A49D-4D66-99F5-6AB098D06F34}" type="presParOf" srcId="{B158B7DE-981F-4CAC-81C5-DCBD60C6210E}" destId="{C63AB52D-B674-444E-A4BC-1D091B38C9F2}" srcOrd="17" destOrd="0" presId="urn:microsoft.com/office/officeart/2005/8/layout/default"/>
    <dgm:cxn modelId="{C81E25CD-E2F6-4D88-8340-B98AAB67F9B4}" type="presParOf" srcId="{B158B7DE-981F-4CAC-81C5-DCBD60C6210E}" destId="{C1666F60-3C1E-4F69-9471-B48FD013D94F}" srcOrd="18" destOrd="0" presId="urn:microsoft.com/office/officeart/2005/8/layout/default"/>
    <dgm:cxn modelId="{A4118F27-5A94-463D-A7B9-4206AC914C18}" type="presParOf" srcId="{B158B7DE-981F-4CAC-81C5-DCBD60C6210E}" destId="{6A878462-4E83-4754-819C-B0AA6CC7E7E2}" srcOrd="19" destOrd="0" presId="urn:microsoft.com/office/officeart/2005/8/layout/default"/>
    <dgm:cxn modelId="{B8781926-B4D8-49FD-AB37-45D4B67E6EC8}" type="presParOf" srcId="{B158B7DE-981F-4CAC-81C5-DCBD60C6210E}" destId="{240D1569-881F-4C74-9FFF-4632AECF6420}" srcOrd="20" destOrd="0" presId="urn:microsoft.com/office/officeart/2005/8/layout/default"/>
    <dgm:cxn modelId="{B5B42B35-99E8-4FEB-A71D-A652B7B5408F}" type="presParOf" srcId="{B158B7DE-981F-4CAC-81C5-DCBD60C6210E}" destId="{0B3EB648-E024-43DF-ABF3-FDD210574B14}" srcOrd="21" destOrd="0" presId="urn:microsoft.com/office/officeart/2005/8/layout/default"/>
    <dgm:cxn modelId="{51716B43-EB1D-4B20-A755-19B3609BB3E5}" type="presParOf" srcId="{B158B7DE-981F-4CAC-81C5-DCBD60C6210E}" destId="{92E56EE6-28BD-4A23-BD22-A1E39184728B}" srcOrd="22" destOrd="0" presId="urn:microsoft.com/office/officeart/2005/8/layout/default"/>
    <dgm:cxn modelId="{00C09D70-6D06-4F1B-9706-856BD74912E2}" type="presParOf" srcId="{B158B7DE-981F-4CAC-81C5-DCBD60C6210E}" destId="{33284803-CE2B-420C-AB36-FF528D5229A6}" srcOrd="23" destOrd="0" presId="urn:microsoft.com/office/officeart/2005/8/layout/default"/>
    <dgm:cxn modelId="{F617B9DA-17D5-49B4-8391-FA261C6D4C59}" type="presParOf" srcId="{B158B7DE-981F-4CAC-81C5-DCBD60C6210E}" destId="{32B24913-5D99-44DF-A10B-6895C4B48E36}" srcOrd="24" destOrd="0" presId="urn:microsoft.com/office/officeart/2005/8/layout/default"/>
    <dgm:cxn modelId="{4795E795-6021-4787-9D36-5BE272C67603}" type="presParOf" srcId="{B158B7DE-981F-4CAC-81C5-DCBD60C6210E}" destId="{C0221CA5-5141-41E6-ADB3-E02E7EF78954}" srcOrd="25" destOrd="0" presId="urn:microsoft.com/office/officeart/2005/8/layout/default"/>
    <dgm:cxn modelId="{77414067-6AD2-4FE9-ABFE-CFA1F023B686}" type="presParOf" srcId="{B158B7DE-981F-4CAC-81C5-DCBD60C6210E}" destId="{C22DCA56-953D-42EB-93EA-20933F27A3E5}" srcOrd="26" destOrd="0" presId="urn:microsoft.com/office/officeart/2005/8/layout/default"/>
    <dgm:cxn modelId="{89EA1C06-F599-4870-A5B2-2A3842229980}" type="presParOf" srcId="{B158B7DE-981F-4CAC-81C5-DCBD60C6210E}" destId="{76CF6F78-9FB9-4715-974D-AA185BD1FC07}" srcOrd="27" destOrd="0" presId="urn:microsoft.com/office/officeart/2005/8/layout/default"/>
    <dgm:cxn modelId="{14C4A030-6BA1-4DAD-9369-CA974A23BC6E}" type="presParOf" srcId="{B158B7DE-981F-4CAC-81C5-DCBD60C6210E}" destId="{25059C09-BB76-4D05-89B9-79EF5B8F4BED}" srcOrd="28" destOrd="0" presId="urn:microsoft.com/office/officeart/2005/8/layout/default"/>
    <dgm:cxn modelId="{FACA414F-EEB5-4D72-BF6E-9B538FCA208B}" type="presParOf" srcId="{B158B7DE-981F-4CAC-81C5-DCBD60C6210E}" destId="{ACC1E3C6-88E8-496C-8F65-C3A36F4EFC4A}" srcOrd="29" destOrd="0" presId="urn:microsoft.com/office/officeart/2005/8/layout/default"/>
    <dgm:cxn modelId="{E267A1EE-F2FD-4EBA-844D-81F61A9550D9}" type="presParOf" srcId="{B158B7DE-981F-4CAC-81C5-DCBD60C6210E}" destId="{F57A87BF-E744-4C59-B66A-74ADC78A80A6}" srcOrd="30" destOrd="0" presId="urn:microsoft.com/office/officeart/2005/8/layout/default"/>
    <dgm:cxn modelId="{4E505663-AC5B-4420-9F5D-169E43841CB3}" type="presParOf" srcId="{B158B7DE-981F-4CAC-81C5-DCBD60C6210E}" destId="{D83D32A7-EBB7-47B5-9EBB-E6F968DDBCC1}" srcOrd="31" destOrd="0" presId="urn:microsoft.com/office/officeart/2005/8/layout/default"/>
    <dgm:cxn modelId="{D47ED349-22AE-4214-81D4-04907DA13D16}" type="presParOf" srcId="{B158B7DE-981F-4CAC-81C5-DCBD60C6210E}" destId="{17A04389-B790-4E40-979A-7051E18D6437}" srcOrd="32" destOrd="0" presId="urn:microsoft.com/office/officeart/2005/8/layout/default"/>
    <dgm:cxn modelId="{23FF9295-9D2B-472D-8D69-B96A154D2BB9}" type="presParOf" srcId="{B158B7DE-981F-4CAC-81C5-DCBD60C6210E}" destId="{A9EA2CB1-A811-44C9-B3C1-CF863E175063}" srcOrd="33" destOrd="0" presId="urn:microsoft.com/office/officeart/2005/8/layout/default"/>
    <dgm:cxn modelId="{02A7F326-2CCF-41E9-AF48-2030AD992D86}" type="presParOf" srcId="{B158B7DE-981F-4CAC-81C5-DCBD60C6210E}" destId="{D163A594-FE93-469E-9A9E-698A88C4DDE2}" srcOrd="34" destOrd="0" presId="urn:microsoft.com/office/officeart/2005/8/layout/default"/>
    <dgm:cxn modelId="{C4927011-97F1-475C-A41B-A43DE65778AB}" type="presParOf" srcId="{B158B7DE-981F-4CAC-81C5-DCBD60C6210E}" destId="{491C7627-16DF-45B4-9E87-8126F158691D}" srcOrd="35" destOrd="0" presId="urn:microsoft.com/office/officeart/2005/8/layout/default"/>
    <dgm:cxn modelId="{BB7D75AB-33B7-4D15-AEEC-DF85AE14F8D2}" type="presParOf" srcId="{B158B7DE-981F-4CAC-81C5-DCBD60C6210E}" destId="{54E029A5-FCB4-4451-A290-9D8C65EF8E9B}" srcOrd="36" destOrd="0" presId="urn:microsoft.com/office/officeart/2005/8/layout/default"/>
    <dgm:cxn modelId="{045BCC3A-A635-4309-877B-6F302B35AB25}" type="presParOf" srcId="{B158B7DE-981F-4CAC-81C5-DCBD60C6210E}" destId="{89632298-F01D-4389-B18C-620F79BB3A45}" srcOrd="37" destOrd="0" presId="urn:microsoft.com/office/officeart/2005/8/layout/default"/>
    <dgm:cxn modelId="{3838EE83-1CEA-4B66-A7A3-9D240ED63E92}" type="presParOf" srcId="{B158B7DE-981F-4CAC-81C5-DCBD60C6210E}" destId="{F49F864C-E43F-4211-B95E-E9B704E77AB7}" srcOrd="38" destOrd="0" presId="urn:microsoft.com/office/officeart/2005/8/layout/default"/>
    <dgm:cxn modelId="{04640744-311F-442F-9ADE-A7A1AE208991}" type="presParOf" srcId="{B158B7DE-981F-4CAC-81C5-DCBD60C6210E}" destId="{12D67929-6D19-4550-9ED5-2796C423611E}" srcOrd="39" destOrd="0" presId="urn:microsoft.com/office/officeart/2005/8/layout/default"/>
    <dgm:cxn modelId="{CE6E6B89-5BE1-4ABF-966B-40ED35BE9997}" type="presParOf" srcId="{B158B7DE-981F-4CAC-81C5-DCBD60C6210E}" destId="{9E301084-25D2-47F7-9251-47D5A7313EA1}" srcOrd="40" destOrd="0" presId="urn:microsoft.com/office/officeart/2005/8/layout/default"/>
    <dgm:cxn modelId="{64715598-A5C3-41F9-9826-B71A5BA8F255}" type="presParOf" srcId="{B158B7DE-981F-4CAC-81C5-DCBD60C6210E}" destId="{706A2EF7-F922-491C-B81E-B6E0144C5727}" srcOrd="41" destOrd="0" presId="urn:microsoft.com/office/officeart/2005/8/layout/default"/>
    <dgm:cxn modelId="{76EED509-FE72-4E50-B094-D1973EFF37FC}" type="presParOf" srcId="{B158B7DE-981F-4CAC-81C5-DCBD60C6210E}" destId="{3538C3BC-C6C6-4E03-B59B-C437E81CD840}" srcOrd="4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E18CD0-9EEA-4DBE-9496-846D8016A228}"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C9DD8D07-707A-4D9F-BC85-9F832A8331C5}">
      <dgm:prSet phldrT="[Text]"/>
      <dgm:spPr/>
      <dgm:t>
        <a:bodyPr/>
        <a:lstStyle/>
        <a:p>
          <a:r>
            <a:rPr lang="en-US" dirty="0"/>
            <a:t>Regression Tree</a:t>
          </a:r>
        </a:p>
      </dgm:t>
    </dgm:pt>
    <dgm:pt modelId="{A6346982-C72E-43DF-8555-FD0F43AD96C5}" type="parTrans" cxnId="{0F9BB85D-0FC7-4834-A98E-8DA7B11B2B1C}">
      <dgm:prSet/>
      <dgm:spPr/>
      <dgm:t>
        <a:bodyPr/>
        <a:lstStyle/>
        <a:p>
          <a:endParaRPr lang="en-US"/>
        </a:p>
      </dgm:t>
    </dgm:pt>
    <dgm:pt modelId="{A3629728-3E21-4B3C-8347-B159A13B7173}" type="sibTrans" cxnId="{0F9BB85D-0FC7-4834-A98E-8DA7B11B2B1C}">
      <dgm:prSet/>
      <dgm:spPr/>
      <dgm:t>
        <a:bodyPr/>
        <a:lstStyle/>
        <a:p>
          <a:endParaRPr lang="en-US"/>
        </a:p>
      </dgm:t>
    </dgm:pt>
    <dgm:pt modelId="{3B7C822F-FCE3-4417-9DED-86B0DE1F7087}">
      <dgm:prSet phldrT="[Text]"/>
      <dgm:spPr/>
      <dgm:t>
        <a:bodyPr/>
        <a:lstStyle/>
        <a:p>
          <a:r>
            <a:rPr lang="en-US" dirty="0"/>
            <a:t>GAM</a:t>
          </a:r>
        </a:p>
      </dgm:t>
    </dgm:pt>
    <dgm:pt modelId="{F59F584C-79FB-4623-AE04-7358FFF3FE32}" type="parTrans" cxnId="{6D6EE702-C8ED-4F4F-B465-D6A97F28C062}">
      <dgm:prSet/>
      <dgm:spPr/>
      <dgm:t>
        <a:bodyPr/>
        <a:lstStyle/>
        <a:p>
          <a:endParaRPr lang="en-US"/>
        </a:p>
      </dgm:t>
    </dgm:pt>
    <dgm:pt modelId="{0D522FF9-FCB8-44B4-B421-30121C402D70}" type="sibTrans" cxnId="{6D6EE702-C8ED-4F4F-B465-D6A97F28C062}">
      <dgm:prSet/>
      <dgm:spPr/>
      <dgm:t>
        <a:bodyPr/>
        <a:lstStyle/>
        <a:p>
          <a:endParaRPr lang="en-US"/>
        </a:p>
      </dgm:t>
    </dgm:pt>
    <dgm:pt modelId="{74CD6398-1F95-4978-A338-FF79DF5FD7E2}">
      <dgm:prSet phldrT="[Text]"/>
      <dgm:spPr/>
      <dgm:t>
        <a:bodyPr/>
        <a:lstStyle/>
        <a:p>
          <a:r>
            <a:rPr lang="en-US" dirty="0"/>
            <a:t>Repeat with Sunshine replacing Wage</a:t>
          </a:r>
        </a:p>
      </dgm:t>
    </dgm:pt>
    <dgm:pt modelId="{4364DDAC-98FC-4723-81E9-5855DDF4422D}" type="parTrans" cxnId="{C9BA1F4D-203C-4D8F-B890-ECEB5F6FE8E4}">
      <dgm:prSet/>
      <dgm:spPr/>
      <dgm:t>
        <a:bodyPr/>
        <a:lstStyle/>
        <a:p>
          <a:endParaRPr lang="en-US"/>
        </a:p>
      </dgm:t>
    </dgm:pt>
    <dgm:pt modelId="{AC5E1A92-78BF-412E-BD64-DF3D182992D4}" type="sibTrans" cxnId="{C9BA1F4D-203C-4D8F-B890-ECEB5F6FE8E4}">
      <dgm:prSet/>
      <dgm:spPr/>
      <dgm:t>
        <a:bodyPr/>
        <a:lstStyle/>
        <a:p>
          <a:endParaRPr lang="en-US"/>
        </a:p>
      </dgm:t>
    </dgm:pt>
    <dgm:pt modelId="{2BD67608-E8C6-4456-B688-0DC421E505F1}" type="pres">
      <dgm:prSet presAssocID="{5EE18CD0-9EEA-4DBE-9496-846D8016A228}" presName="Name0" presStyleCnt="0">
        <dgm:presLayoutVars>
          <dgm:chMax val="7"/>
          <dgm:chPref val="7"/>
          <dgm:dir/>
          <dgm:animLvl val="lvl"/>
        </dgm:presLayoutVars>
      </dgm:prSet>
      <dgm:spPr/>
    </dgm:pt>
    <dgm:pt modelId="{10A70D04-4043-4AD1-9074-CB5CA7AEB679}" type="pres">
      <dgm:prSet presAssocID="{C9DD8D07-707A-4D9F-BC85-9F832A8331C5}" presName="Accent1" presStyleCnt="0"/>
      <dgm:spPr/>
    </dgm:pt>
    <dgm:pt modelId="{7B9CFB98-77DA-482F-8365-30E8DD6BFAD0}" type="pres">
      <dgm:prSet presAssocID="{C9DD8D07-707A-4D9F-BC85-9F832A8331C5}" presName="Accent" presStyleLbl="node1" presStyleIdx="0" presStyleCnt="3"/>
      <dgm:spPr/>
    </dgm:pt>
    <dgm:pt modelId="{49896036-A840-4C56-8ACB-220CB2303543}" type="pres">
      <dgm:prSet presAssocID="{C9DD8D07-707A-4D9F-BC85-9F832A8331C5}" presName="Parent1" presStyleLbl="revTx" presStyleIdx="0" presStyleCnt="3">
        <dgm:presLayoutVars>
          <dgm:chMax val="1"/>
          <dgm:chPref val="1"/>
          <dgm:bulletEnabled val="1"/>
        </dgm:presLayoutVars>
      </dgm:prSet>
      <dgm:spPr/>
    </dgm:pt>
    <dgm:pt modelId="{BC9A11A6-A9F6-4303-A933-70B3BE493B87}" type="pres">
      <dgm:prSet presAssocID="{3B7C822F-FCE3-4417-9DED-86B0DE1F7087}" presName="Accent2" presStyleCnt="0"/>
      <dgm:spPr/>
    </dgm:pt>
    <dgm:pt modelId="{C699F37C-B218-4A32-BC5F-57DA181C5D49}" type="pres">
      <dgm:prSet presAssocID="{3B7C822F-FCE3-4417-9DED-86B0DE1F7087}" presName="Accent" presStyleLbl="node1" presStyleIdx="1" presStyleCnt="3"/>
      <dgm:spPr/>
    </dgm:pt>
    <dgm:pt modelId="{E6B6F6D4-CF9D-4963-8551-F0DBDE7E89D2}" type="pres">
      <dgm:prSet presAssocID="{3B7C822F-FCE3-4417-9DED-86B0DE1F7087}" presName="Parent2" presStyleLbl="revTx" presStyleIdx="1" presStyleCnt="3">
        <dgm:presLayoutVars>
          <dgm:chMax val="1"/>
          <dgm:chPref val="1"/>
          <dgm:bulletEnabled val="1"/>
        </dgm:presLayoutVars>
      </dgm:prSet>
      <dgm:spPr/>
    </dgm:pt>
    <dgm:pt modelId="{6865A3C5-20BB-4054-9AC5-8D6CA47B61F3}" type="pres">
      <dgm:prSet presAssocID="{74CD6398-1F95-4978-A338-FF79DF5FD7E2}" presName="Accent3" presStyleCnt="0"/>
      <dgm:spPr/>
    </dgm:pt>
    <dgm:pt modelId="{FA5A733B-1B6C-48EC-BA60-D571A474B64D}" type="pres">
      <dgm:prSet presAssocID="{74CD6398-1F95-4978-A338-FF79DF5FD7E2}" presName="Accent" presStyleLbl="node1" presStyleIdx="2" presStyleCnt="3"/>
      <dgm:spPr/>
    </dgm:pt>
    <dgm:pt modelId="{A048D024-84A6-4A7F-8702-A81C728EED48}" type="pres">
      <dgm:prSet presAssocID="{74CD6398-1F95-4978-A338-FF79DF5FD7E2}" presName="Parent3" presStyleLbl="revTx" presStyleIdx="2" presStyleCnt="3">
        <dgm:presLayoutVars>
          <dgm:chMax val="1"/>
          <dgm:chPref val="1"/>
          <dgm:bulletEnabled val="1"/>
        </dgm:presLayoutVars>
      </dgm:prSet>
      <dgm:spPr/>
    </dgm:pt>
  </dgm:ptLst>
  <dgm:cxnLst>
    <dgm:cxn modelId="{6D6EE702-C8ED-4F4F-B465-D6A97F28C062}" srcId="{5EE18CD0-9EEA-4DBE-9496-846D8016A228}" destId="{3B7C822F-FCE3-4417-9DED-86B0DE1F7087}" srcOrd="1" destOrd="0" parTransId="{F59F584C-79FB-4623-AE04-7358FFF3FE32}" sibTransId="{0D522FF9-FCB8-44B4-B421-30121C402D70}"/>
    <dgm:cxn modelId="{48CE411F-A893-434E-80C8-C0F385C3DDC3}" type="presOf" srcId="{5EE18CD0-9EEA-4DBE-9496-846D8016A228}" destId="{2BD67608-E8C6-4456-B688-0DC421E505F1}" srcOrd="0" destOrd="0" presId="urn:microsoft.com/office/officeart/2009/layout/CircleArrowProcess"/>
    <dgm:cxn modelId="{0F9BB85D-0FC7-4834-A98E-8DA7B11B2B1C}" srcId="{5EE18CD0-9EEA-4DBE-9496-846D8016A228}" destId="{C9DD8D07-707A-4D9F-BC85-9F832A8331C5}" srcOrd="0" destOrd="0" parTransId="{A6346982-C72E-43DF-8555-FD0F43AD96C5}" sibTransId="{A3629728-3E21-4B3C-8347-B159A13B7173}"/>
    <dgm:cxn modelId="{319C4D49-D5A5-415C-8769-34F40B2C3D10}" type="presOf" srcId="{3B7C822F-FCE3-4417-9DED-86B0DE1F7087}" destId="{E6B6F6D4-CF9D-4963-8551-F0DBDE7E89D2}" srcOrd="0" destOrd="0" presId="urn:microsoft.com/office/officeart/2009/layout/CircleArrowProcess"/>
    <dgm:cxn modelId="{C9BA1F4D-203C-4D8F-B890-ECEB5F6FE8E4}" srcId="{5EE18CD0-9EEA-4DBE-9496-846D8016A228}" destId="{74CD6398-1F95-4978-A338-FF79DF5FD7E2}" srcOrd="2" destOrd="0" parTransId="{4364DDAC-98FC-4723-81E9-5855DDF4422D}" sibTransId="{AC5E1A92-78BF-412E-BD64-DF3D182992D4}"/>
    <dgm:cxn modelId="{BE3AC080-20B4-45BD-A78D-6C1DD1D537E5}" type="presOf" srcId="{C9DD8D07-707A-4D9F-BC85-9F832A8331C5}" destId="{49896036-A840-4C56-8ACB-220CB2303543}" srcOrd="0" destOrd="0" presId="urn:microsoft.com/office/officeart/2009/layout/CircleArrowProcess"/>
    <dgm:cxn modelId="{73256993-0D4D-4B9C-ADCD-C43BF76AAE19}" type="presOf" srcId="{74CD6398-1F95-4978-A338-FF79DF5FD7E2}" destId="{A048D024-84A6-4A7F-8702-A81C728EED48}" srcOrd="0" destOrd="0" presId="urn:microsoft.com/office/officeart/2009/layout/CircleArrowProcess"/>
    <dgm:cxn modelId="{7D2E90E6-D10A-44DA-A753-FD7BC6042916}" type="presParOf" srcId="{2BD67608-E8C6-4456-B688-0DC421E505F1}" destId="{10A70D04-4043-4AD1-9074-CB5CA7AEB679}" srcOrd="0" destOrd="0" presId="urn:microsoft.com/office/officeart/2009/layout/CircleArrowProcess"/>
    <dgm:cxn modelId="{CA228EF6-F613-449B-8B85-F67D5AE295C4}" type="presParOf" srcId="{10A70D04-4043-4AD1-9074-CB5CA7AEB679}" destId="{7B9CFB98-77DA-482F-8365-30E8DD6BFAD0}" srcOrd="0" destOrd="0" presId="urn:microsoft.com/office/officeart/2009/layout/CircleArrowProcess"/>
    <dgm:cxn modelId="{10ACFB34-F835-4A63-8C3D-4691160AD382}" type="presParOf" srcId="{2BD67608-E8C6-4456-B688-0DC421E505F1}" destId="{49896036-A840-4C56-8ACB-220CB2303543}" srcOrd="1" destOrd="0" presId="urn:microsoft.com/office/officeart/2009/layout/CircleArrowProcess"/>
    <dgm:cxn modelId="{9A24586C-2C91-46DB-914D-B72FCD578B42}" type="presParOf" srcId="{2BD67608-E8C6-4456-B688-0DC421E505F1}" destId="{BC9A11A6-A9F6-4303-A933-70B3BE493B87}" srcOrd="2" destOrd="0" presId="urn:microsoft.com/office/officeart/2009/layout/CircleArrowProcess"/>
    <dgm:cxn modelId="{5027C4B9-E074-4BB5-BDC7-EBB866CEF0F2}" type="presParOf" srcId="{BC9A11A6-A9F6-4303-A933-70B3BE493B87}" destId="{C699F37C-B218-4A32-BC5F-57DA181C5D49}" srcOrd="0" destOrd="0" presId="urn:microsoft.com/office/officeart/2009/layout/CircleArrowProcess"/>
    <dgm:cxn modelId="{A38B7835-D08E-4E76-B56F-BE08526A3B53}" type="presParOf" srcId="{2BD67608-E8C6-4456-B688-0DC421E505F1}" destId="{E6B6F6D4-CF9D-4963-8551-F0DBDE7E89D2}" srcOrd="3" destOrd="0" presId="urn:microsoft.com/office/officeart/2009/layout/CircleArrowProcess"/>
    <dgm:cxn modelId="{8FAC2DCA-0646-415E-9FDD-E446570C83BB}" type="presParOf" srcId="{2BD67608-E8C6-4456-B688-0DC421E505F1}" destId="{6865A3C5-20BB-4054-9AC5-8D6CA47B61F3}" srcOrd="4" destOrd="0" presId="urn:microsoft.com/office/officeart/2009/layout/CircleArrowProcess"/>
    <dgm:cxn modelId="{86C6A977-7B43-424C-8A97-9D0168737E0C}" type="presParOf" srcId="{6865A3C5-20BB-4054-9AC5-8D6CA47B61F3}" destId="{FA5A733B-1B6C-48EC-BA60-D571A474B64D}" srcOrd="0" destOrd="0" presId="urn:microsoft.com/office/officeart/2009/layout/CircleArrowProcess"/>
    <dgm:cxn modelId="{BAC82418-EF5C-478B-B528-26EF38730BC2}" type="presParOf" srcId="{2BD67608-E8C6-4456-B688-0DC421E505F1}" destId="{A048D024-84A6-4A7F-8702-A81C728EED48}"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C472B-80F1-42F9-B737-0CDCF94F397E}">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D406E8-C83E-4F00-B047-108BE66FFA41}">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E27CD9-D191-4FAD-BFB4-612A756D511A}">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tx1"/>
              </a:solidFill>
            </a:rPr>
            <a:t>Educational Attainment</a:t>
          </a:r>
          <a:r>
            <a:rPr lang="en-US" sz="1600" kern="1200" baseline="45000" dirty="0">
              <a:solidFill>
                <a:schemeClr val="tx1"/>
              </a:solidFill>
            </a:rPr>
            <a:t>1</a:t>
          </a:r>
          <a:r>
            <a:rPr lang="en-US" sz="1600" b="1" kern="1200" dirty="0"/>
            <a:t>:</a:t>
          </a:r>
          <a:r>
            <a:rPr lang="en-US" sz="1600" kern="1200" dirty="0"/>
            <a:t> The data is based on the responses to the </a:t>
          </a:r>
          <a:r>
            <a:rPr lang="en-US" sz="1400" kern="1200" dirty="0">
              <a:solidFill>
                <a:srgbClr val="DFE3E5"/>
              </a:solidFill>
              <a:latin typeface="Franklin Gothic Book" panose="020B0502020104020203"/>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American Community Survey</a:t>
          </a:r>
          <a:r>
            <a:rPr lang="en-US" sz="1600" kern="1200" dirty="0"/>
            <a:t>. The percentage represents the number of individuals that have earned a bachelor's degree or higher. Sourced from </a:t>
          </a:r>
          <a:r>
            <a:rPr lang="en-US" sz="1400" kern="1200" dirty="0">
              <a:solidFill>
                <a:srgbClr val="DFE3E5"/>
              </a:solidFill>
              <a:latin typeface="Franklin Gothic Book" panose="020B0502020104020203"/>
              <a:ea typeface="+mn-ea"/>
              <a:cs typeface="+mn-cs"/>
              <a:hlinkClick xmlns:r="http://schemas.openxmlformats.org/officeDocument/2006/relationships" r:id="rId4">
                <a:extLst>
                  <a:ext uri="{A12FA001-AC4F-418D-AE19-62706E023703}">
                    <ahyp:hlinkClr xmlns:ahyp="http://schemas.microsoft.com/office/drawing/2018/hyperlinkcolor" val="tx"/>
                  </a:ext>
                </a:extLst>
              </a:hlinkClick>
            </a:rPr>
            <a:t>Wikipedia (2009)</a:t>
          </a:r>
          <a:r>
            <a:rPr lang="en-US" sz="1400" kern="1200" dirty="0">
              <a:solidFill>
                <a:srgbClr val="DFE3E5"/>
              </a:solidFill>
              <a:latin typeface="Franklin Gothic Book" panose="020B0502020104020203"/>
              <a:ea typeface="+mn-ea"/>
              <a:cs typeface="+mn-cs"/>
            </a:rPr>
            <a:t>.</a:t>
          </a:r>
        </a:p>
      </dsp:txBody>
      <dsp:txXfrm>
        <a:off x="1553633" y="574"/>
        <a:ext cx="5458736" cy="1345137"/>
      </dsp:txXfrm>
    </dsp:sp>
    <dsp:sp modelId="{0144EF42-99A8-49F5-B117-3D24C31488F5}">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93731-942B-423B-AF41-D7D81AE2A7C7}">
      <dsp:nvSpPr>
        <dsp:cNvPr id="0" name=""/>
        <dsp:cNvSpPr/>
      </dsp:nvSpPr>
      <dsp:spPr>
        <a:xfrm>
          <a:off x="406904" y="1984652"/>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845ECC-6111-4290-B85B-443A192E6364}">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chemeClr val="tx1"/>
              </a:solidFill>
            </a:rPr>
            <a:t>Peace Index</a:t>
          </a:r>
          <a:r>
            <a:rPr lang="en-US" sz="1400" kern="1200" baseline="45000" dirty="0">
              <a:solidFill>
                <a:schemeClr val="tx1"/>
              </a:solidFill>
            </a:rPr>
            <a:t>1</a:t>
          </a:r>
          <a:r>
            <a:rPr lang="en-US" sz="1400" b="1" kern="1200" dirty="0"/>
            <a:t>:</a:t>
          </a:r>
          <a:r>
            <a:rPr lang="en-US" sz="1400" kern="1200" dirty="0"/>
            <a:t> The US state index is based on an analysis of homicide violent crime policing incarceration rates and the availability of small arms. The data is inverted and refactored for percentages instead of a numerical score. The higher the percentage the more peaceful a state is considered. Sourced from </a:t>
          </a:r>
          <a:r>
            <a:rPr lang="en-US" sz="1400" kern="1200" dirty="0">
              <a:solidFill>
                <a:srgbClr val="DFE3E5"/>
              </a:solidFill>
              <a:latin typeface="Franklin Gothic Book" panose="020B0502020104020203"/>
              <a:ea typeface="+mn-ea"/>
              <a:cs typeface="+mn-cs"/>
              <a:hlinkClick xmlns:r="http://schemas.openxmlformats.org/officeDocument/2006/relationships" r:id="rId7">
                <a:extLst>
                  <a:ext uri="{A12FA001-AC4F-418D-AE19-62706E023703}">
                    <ahyp:hlinkClr xmlns:ahyp="http://schemas.microsoft.com/office/drawing/2018/hyperlinkcolor" val="tx"/>
                  </a:ext>
                </a:extLst>
              </a:hlinkClick>
            </a:rPr>
            <a:t>Vision of Humanity (2010)</a:t>
          </a:r>
          <a:r>
            <a:rPr lang="en-US" sz="1400" kern="1200" dirty="0">
              <a:solidFill>
                <a:srgbClr val="DFE3E5"/>
              </a:solidFill>
              <a:latin typeface="Franklin Gothic Book" panose="020B0502020104020203"/>
              <a:ea typeface="+mn-ea"/>
              <a:cs typeface="+mn-cs"/>
            </a:rPr>
            <a:t>.</a:t>
          </a:r>
        </a:p>
      </dsp:txBody>
      <dsp:txXfrm>
        <a:off x="1553633" y="1681996"/>
        <a:ext cx="5458736" cy="1345137"/>
      </dsp:txXfrm>
    </dsp:sp>
    <dsp:sp modelId="{2B74976B-83C0-42AB-AA1C-9521B8D3E81F}">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6F1DF5-A2E9-4360-B06E-28AB1DE75C5D}">
      <dsp:nvSpPr>
        <dsp:cNvPr id="0" name=""/>
        <dsp:cNvSpPr/>
      </dsp:nvSpPr>
      <dsp:spPr>
        <a:xfrm>
          <a:off x="406904" y="3666074"/>
          <a:ext cx="739825" cy="739825"/>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AF0892-D8FF-4429-8870-26254E7EEE03}">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chemeClr val="tx1"/>
              </a:solidFill>
            </a:rPr>
            <a:t>Above Poverty Rate</a:t>
          </a:r>
          <a:r>
            <a:rPr lang="en-US" sz="1400" kern="1200" baseline="45000" dirty="0">
              <a:solidFill>
                <a:schemeClr val="tx1"/>
              </a:solidFill>
            </a:rPr>
            <a:t>1</a:t>
          </a:r>
          <a:r>
            <a:rPr lang="en-US" sz="1400" b="1" kern="1200" dirty="0"/>
            <a:t>:</a:t>
          </a:r>
          <a:r>
            <a:rPr lang="en-US" sz="1400" kern="1200" dirty="0"/>
            <a:t> The percentages represent the number of households per state that are living above the poverty rate (by household income). Sourced from </a:t>
          </a:r>
          <a:r>
            <a:rPr lang="en-US" sz="1400" kern="1200" dirty="0">
              <a:solidFill>
                <a:schemeClr val="tx2"/>
              </a:solidFill>
              <a:hlinkClick xmlns:r="http://schemas.openxmlformats.org/officeDocument/2006/relationships" r:id="rId10">
                <a:extLst>
                  <a:ext uri="{A12FA001-AC4F-418D-AE19-62706E023703}">
                    <ahyp:hlinkClr xmlns:ahyp="http://schemas.microsoft.com/office/drawing/2018/hyperlinkcolor" val="tx"/>
                  </a:ext>
                </a:extLst>
              </a:hlinkClick>
            </a:rPr>
            <a:t>Wikipedia (2008)</a:t>
          </a:r>
          <a:r>
            <a:rPr lang="en-US" sz="1400" kern="1200" dirty="0">
              <a:solidFill>
                <a:schemeClr val="tx2"/>
              </a:solidFill>
            </a:rPr>
            <a:t> </a:t>
          </a:r>
          <a:r>
            <a:rPr lang="en-US" sz="1400" kern="1200" dirty="0"/>
            <a:t>and originally from the </a:t>
          </a:r>
          <a:r>
            <a:rPr lang="en-US" sz="1400" kern="1200" dirty="0">
              <a:solidFill>
                <a:srgbClr val="DFE3E5"/>
              </a:solidFill>
              <a:latin typeface="Franklin Gothic Book" panose="020B0502020104020203"/>
              <a:ea typeface="+mn-ea"/>
              <a:cs typeface="+mn-cs"/>
              <a:hlinkClick xmlns:r="http://schemas.openxmlformats.org/officeDocument/2006/relationships" r:id="rId11">
                <a:extLst>
                  <a:ext uri="{A12FA001-AC4F-418D-AE19-62706E023703}">
                    <ahyp:hlinkClr xmlns:ahyp="http://schemas.microsoft.com/office/drawing/2018/hyperlinkcolor" val="tx"/>
                  </a:ext>
                </a:extLst>
              </a:hlinkClick>
            </a:rPr>
            <a:t>United States Census Bureau</a:t>
          </a:r>
          <a:r>
            <a:rPr lang="en-US" sz="1400" kern="1200" dirty="0"/>
            <a:t>.</a:t>
          </a:r>
        </a:p>
      </dsp:txBody>
      <dsp:txXfrm>
        <a:off x="1553633" y="3363418"/>
        <a:ext cx="5458736" cy="1345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CE5B1-F7E4-4271-BBCA-97C0F248243E}">
      <dsp:nvSpPr>
        <dsp:cNvPr id="0" name=""/>
        <dsp:cNvSpPr/>
      </dsp:nvSpPr>
      <dsp:spPr>
        <a:xfrm>
          <a:off x="124288" y="2212"/>
          <a:ext cx="1468389" cy="846634"/>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white"/>
              </a:solidFill>
              <a:latin typeface="Bahnschrift" panose="020B0502040204020203" pitchFamily="34" charset="0"/>
              <a:ea typeface="+mn-ea"/>
              <a:cs typeface="+mn-cs"/>
            </a:rPr>
            <a:t>[</a:t>
          </a:r>
          <a:r>
            <a:rPr lang="en-US" sz="1000" kern="1200" dirty="0" err="1">
              <a:solidFill>
                <a:prstClr val="white"/>
              </a:solidFill>
              <a:latin typeface="Bahnschrift" panose="020B0502040204020203" pitchFamily="34" charset="0"/>
              <a:ea typeface="+mn-ea"/>
              <a:cs typeface="+mn-cs"/>
            </a:rPr>
            <a:t>Percent_Above_Poverty_Rate</a:t>
          </a:r>
          <a:r>
            <a:rPr lang="en-US" sz="1000" kern="1200" dirty="0">
              <a:solidFill>
                <a:prstClr val="white"/>
              </a:solidFill>
              <a:latin typeface="Bahnschrift" panose="020B0502040204020203" pitchFamily="34" charset="0"/>
              <a:ea typeface="+mn-ea"/>
              <a:cs typeface="+mn-cs"/>
            </a:rPr>
            <a:t>]</a:t>
          </a:r>
        </a:p>
      </dsp:txBody>
      <dsp:txXfrm>
        <a:off x="124288" y="2212"/>
        <a:ext cx="1468389" cy="846634"/>
      </dsp:txXfrm>
    </dsp:sp>
    <dsp:sp modelId="{488111BB-BA93-44E7-9905-EA1A86E80982}">
      <dsp:nvSpPr>
        <dsp:cNvPr id="0" name=""/>
        <dsp:cNvSpPr/>
      </dsp:nvSpPr>
      <dsp:spPr>
        <a:xfrm>
          <a:off x="1733783" y="2212"/>
          <a:ext cx="1411058" cy="846634"/>
        </a:xfrm>
        <a:prstGeom prst="rect">
          <a:avLst/>
        </a:prstGeom>
        <a:solidFill>
          <a:schemeClr val="accent2">
            <a:hueOff val="-63018"/>
            <a:satOff val="71"/>
            <a:lumOff val="16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r>
            <a:rPr lang="en-US" sz="1000" kern="1200" dirty="0" err="1">
              <a:solidFill>
                <a:prstClr val="white"/>
              </a:solidFill>
              <a:latin typeface="Bahnschrift" panose="020B0502040204020203" pitchFamily="34" charset="0"/>
              <a:ea typeface="+mn-ea"/>
              <a:cs typeface="+mn-cs"/>
            </a:rPr>
            <a:t>Percent_Educational_Attainment</a:t>
          </a:r>
          <a:r>
            <a:rPr lang="en-US" sz="1000" kern="1200" dirty="0">
              <a:solidFill>
                <a:prstClr val="white"/>
              </a:solidFill>
              <a:latin typeface="Bahnschrift" panose="020B0502040204020203" pitchFamily="34" charset="0"/>
              <a:ea typeface="+mn-ea"/>
              <a:cs typeface="+mn-cs"/>
            </a:rPr>
            <a:t>]</a:t>
          </a:r>
        </a:p>
      </dsp:txBody>
      <dsp:txXfrm>
        <a:off x="1733783" y="2212"/>
        <a:ext cx="1411058" cy="846634"/>
      </dsp:txXfrm>
    </dsp:sp>
    <dsp:sp modelId="{6F72A862-CAEA-4B3B-B3E4-EF040760CB3E}">
      <dsp:nvSpPr>
        <dsp:cNvPr id="0" name=""/>
        <dsp:cNvSpPr/>
      </dsp:nvSpPr>
      <dsp:spPr>
        <a:xfrm>
          <a:off x="3285947" y="2212"/>
          <a:ext cx="1411058" cy="846634"/>
        </a:xfrm>
        <a:prstGeom prst="rect">
          <a:avLst/>
        </a:prstGeom>
        <a:solidFill>
          <a:schemeClr val="accent2">
            <a:hueOff val="-126036"/>
            <a:satOff val="142"/>
            <a:lumOff val="33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Bahnschrift" panose="020B0502040204020203" pitchFamily="34" charset="0"/>
            </a:rPr>
            <a:t>[</a:t>
          </a:r>
          <a:r>
            <a:rPr lang="en-US" sz="1000" kern="1200" dirty="0" err="1">
              <a:latin typeface="Bahnschrift" panose="020B0502040204020203" pitchFamily="34" charset="0"/>
            </a:rPr>
            <a:t>Percent_Peace_Index</a:t>
          </a:r>
          <a:r>
            <a:rPr lang="en-US" sz="1000" kern="1200" dirty="0">
              <a:latin typeface="Bahnschrift" panose="020B0502040204020203" pitchFamily="34" charset="0"/>
            </a:rPr>
            <a:t>]</a:t>
          </a:r>
        </a:p>
      </dsp:txBody>
      <dsp:txXfrm>
        <a:off x="3285947" y="2212"/>
        <a:ext cx="1411058" cy="846634"/>
      </dsp:txXfrm>
    </dsp:sp>
    <dsp:sp modelId="{90178976-C741-4201-8974-BFFC67B98BCF}">
      <dsp:nvSpPr>
        <dsp:cNvPr id="0" name=""/>
        <dsp:cNvSpPr/>
      </dsp:nvSpPr>
      <dsp:spPr>
        <a:xfrm>
          <a:off x="4838111" y="2212"/>
          <a:ext cx="1411058" cy="846634"/>
        </a:xfrm>
        <a:prstGeom prst="rect">
          <a:avLst/>
        </a:prstGeom>
        <a:solidFill>
          <a:schemeClr val="accent2">
            <a:hueOff val="-189053"/>
            <a:satOff val="213"/>
            <a:lumOff val="50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r>
            <a:rPr lang="en-US" sz="1000" kern="1200" dirty="0" err="1">
              <a:solidFill>
                <a:prstClr val="white"/>
              </a:solidFill>
              <a:latin typeface="Bahnschrift" panose="020B0502040204020203" pitchFamily="34" charset="0"/>
              <a:ea typeface="+mn-ea"/>
              <a:cs typeface="+mn-cs"/>
            </a:rPr>
            <a:t>StateName</a:t>
          </a:r>
          <a:r>
            <a:rPr lang="en-US" sz="1000" kern="1200" dirty="0"/>
            <a:t>]</a:t>
          </a:r>
        </a:p>
      </dsp:txBody>
      <dsp:txXfrm>
        <a:off x="4838111" y="2212"/>
        <a:ext cx="1411058" cy="846634"/>
      </dsp:txXfrm>
    </dsp:sp>
    <dsp:sp modelId="{9617D126-69CC-4D85-A578-2FA3B3D6AA15}">
      <dsp:nvSpPr>
        <dsp:cNvPr id="0" name=""/>
        <dsp:cNvSpPr/>
      </dsp:nvSpPr>
      <dsp:spPr>
        <a:xfrm>
          <a:off x="6390275" y="2212"/>
          <a:ext cx="1411058" cy="846634"/>
        </a:xfrm>
        <a:prstGeom prst="rect">
          <a:avLst/>
        </a:prstGeom>
        <a:solidFill>
          <a:schemeClr val="accent2">
            <a:hueOff val="-252071"/>
            <a:satOff val="284"/>
            <a:lumOff val="67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r>
            <a:rPr lang="en-US" sz="1000" kern="1200" dirty="0" err="1">
              <a:solidFill>
                <a:prstClr val="white"/>
              </a:solidFill>
              <a:latin typeface="Bahnschrift" panose="020B0502040204020203" pitchFamily="34" charset="0"/>
              <a:ea typeface="+mn-ea"/>
              <a:cs typeface="+mn-cs"/>
            </a:rPr>
            <a:t>StateCode</a:t>
          </a:r>
          <a:r>
            <a:rPr lang="en-US" sz="1000" kern="1200" dirty="0"/>
            <a:t>]</a:t>
          </a:r>
        </a:p>
      </dsp:txBody>
      <dsp:txXfrm>
        <a:off x="6390275" y="2212"/>
        <a:ext cx="1411058" cy="846634"/>
      </dsp:txXfrm>
    </dsp:sp>
    <dsp:sp modelId="{430D28FC-073C-42E6-BF00-F4D57C0B50F6}">
      <dsp:nvSpPr>
        <dsp:cNvPr id="0" name=""/>
        <dsp:cNvSpPr/>
      </dsp:nvSpPr>
      <dsp:spPr>
        <a:xfrm>
          <a:off x="7942439" y="2212"/>
          <a:ext cx="1411058" cy="846634"/>
        </a:xfrm>
        <a:prstGeom prst="rect">
          <a:avLst/>
        </a:prstGeom>
        <a:solidFill>
          <a:schemeClr val="accent2">
            <a:hueOff val="-315089"/>
            <a:satOff val="355"/>
            <a:lumOff val="84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r>
            <a:rPr lang="en-US" sz="1000" kern="1200" dirty="0" err="1">
              <a:solidFill>
                <a:prstClr val="white"/>
              </a:solidFill>
              <a:latin typeface="Bahnschrift" panose="020B0502040204020203" pitchFamily="34" charset="0"/>
              <a:ea typeface="+mn-ea"/>
              <a:cs typeface="+mn-cs"/>
            </a:rPr>
            <a:t>MinWageTable</a:t>
          </a:r>
          <a:r>
            <a:rPr lang="en-US" sz="1000" kern="1200" dirty="0" err="1"/>
            <a:t>_Data</a:t>
          </a:r>
          <a:r>
            <a:rPr lang="en-US" sz="1000" kern="1200" dirty="0"/>
            <a:t>]</a:t>
          </a:r>
        </a:p>
      </dsp:txBody>
      <dsp:txXfrm>
        <a:off x="7942439" y="2212"/>
        <a:ext cx="1411058" cy="846634"/>
      </dsp:txXfrm>
    </dsp:sp>
    <dsp:sp modelId="{29AEF961-438B-45E6-A6E0-FC354B79FA23}">
      <dsp:nvSpPr>
        <dsp:cNvPr id="0" name=""/>
        <dsp:cNvSpPr/>
      </dsp:nvSpPr>
      <dsp:spPr>
        <a:xfrm>
          <a:off x="9494603" y="2212"/>
          <a:ext cx="1411058" cy="846634"/>
        </a:xfrm>
        <a:prstGeom prst="rect">
          <a:avLst/>
        </a:prstGeom>
        <a:solidFill>
          <a:schemeClr val="accent2">
            <a:hueOff val="-378107"/>
            <a:satOff val="426"/>
            <a:lumOff val="100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r>
            <a:rPr lang="en-US" sz="1000" kern="1200" dirty="0" err="1">
              <a:solidFill>
                <a:prstClr val="white"/>
              </a:solidFill>
              <a:latin typeface="Bahnschrift" panose="020B0502040204020203" pitchFamily="34" charset="0"/>
              <a:ea typeface="+mn-ea"/>
              <a:cs typeface="+mn-cs"/>
            </a:rPr>
            <a:t>MinWageFootnote</a:t>
          </a:r>
          <a:r>
            <a:rPr lang="en-US" sz="1000" kern="1200" dirty="0"/>
            <a:t>]</a:t>
          </a:r>
        </a:p>
      </dsp:txBody>
      <dsp:txXfrm>
        <a:off x="9494603" y="2212"/>
        <a:ext cx="1411058" cy="846634"/>
      </dsp:txXfrm>
    </dsp:sp>
    <dsp:sp modelId="{FE35FB04-2848-42A4-884B-CE4F21017055}">
      <dsp:nvSpPr>
        <dsp:cNvPr id="0" name=""/>
        <dsp:cNvSpPr/>
      </dsp:nvSpPr>
      <dsp:spPr>
        <a:xfrm>
          <a:off x="152954" y="989952"/>
          <a:ext cx="1411058" cy="846634"/>
        </a:xfrm>
        <a:prstGeom prst="rect">
          <a:avLst/>
        </a:prstGeom>
        <a:solidFill>
          <a:schemeClr val="accent2">
            <a:hueOff val="-441124"/>
            <a:satOff val="497"/>
            <a:lumOff val="11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r>
            <a:rPr lang="en-US" sz="1000" kern="1200" dirty="0" err="1">
              <a:solidFill>
                <a:prstClr val="white"/>
              </a:solidFill>
              <a:latin typeface="Bahnschrift" panose="020B0502040204020203" pitchFamily="34" charset="0"/>
              <a:ea typeface="+mn-ea"/>
              <a:cs typeface="+mn-cs"/>
            </a:rPr>
            <a:t>MinWageHigh</a:t>
          </a:r>
          <a:r>
            <a:rPr lang="en-US" sz="1000" kern="1200" dirty="0" err="1"/>
            <a:t>_Value</a:t>
          </a:r>
          <a:r>
            <a:rPr lang="en-US" sz="1000" kern="1200" dirty="0"/>
            <a:t>]</a:t>
          </a:r>
        </a:p>
      </dsp:txBody>
      <dsp:txXfrm>
        <a:off x="152954" y="989952"/>
        <a:ext cx="1411058" cy="846634"/>
      </dsp:txXfrm>
    </dsp:sp>
    <dsp:sp modelId="{70019039-41B5-4241-A414-0DB017B89C3A}">
      <dsp:nvSpPr>
        <dsp:cNvPr id="0" name=""/>
        <dsp:cNvSpPr/>
      </dsp:nvSpPr>
      <dsp:spPr>
        <a:xfrm>
          <a:off x="1705118" y="989952"/>
          <a:ext cx="1411058" cy="846634"/>
        </a:xfrm>
        <a:prstGeom prst="rect">
          <a:avLst/>
        </a:prstGeom>
        <a:solidFill>
          <a:schemeClr val="accent2">
            <a:hueOff val="-504142"/>
            <a:satOff val="568"/>
            <a:lumOff val="134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r>
            <a:rPr lang="en-US" sz="1000" kern="1200" dirty="0" err="1">
              <a:solidFill>
                <a:prstClr val="white"/>
              </a:solidFill>
              <a:latin typeface="Bahnschrift" panose="020B0502040204020203" pitchFamily="34" charset="0"/>
              <a:ea typeface="+mn-ea"/>
              <a:cs typeface="+mn-cs"/>
            </a:rPr>
            <a:t>MinWageLow</a:t>
          </a:r>
          <a:r>
            <a:rPr lang="en-US" sz="1000" kern="1200" dirty="0" err="1"/>
            <a:t>_Value</a:t>
          </a:r>
          <a:r>
            <a:rPr lang="en-US" sz="1000" kern="1200" dirty="0"/>
            <a:t>]</a:t>
          </a:r>
        </a:p>
      </dsp:txBody>
      <dsp:txXfrm>
        <a:off x="1705118" y="989952"/>
        <a:ext cx="1411058" cy="846634"/>
      </dsp:txXfrm>
    </dsp:sp>
    <dsp:sp modelId="{C1666F60-3C1E-4F69-9471-B48FD013D94F}">
      <dsp:nvSpPr>
        <dsp:cNvPr id="0" name=""/>
        <dsp:cNvSpPr/>
      </dsp:nvSpPr>
      <dsp:spPr>
        <a:xfrm>
          <a:off x="3257282" y="989952"/>
          <a:ext cx="1411058" cy="846634"/>
        </a:xfrm>
        <a:prstGeom prst="rect">
          <a:avLst/>
        </a:prstGeom>
        <a:solidFill>
          <a:schemeClr val="accent2">
            <a:hueOff val="-567160"/>
            <a:satOff val="639"/>
            <a:lumOff val="151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r>
            <a:rPr lang="en-US" sz="1000" kern="1200" dirty="0" err="1"/>
            <a:t>MinWageCPI_</a:t>
          </a:r>
          <a:r>
            <a:rPr lang="en-US" sz="1000" kern="1200" dirty="0" err="1">
              <a:solidFill>
                <a:prstClr val="white"/>
              </a:solidFill>
              <a:latin typeface="Bahnschrift" panose="020B0502040204020203" pitchFamily="34" charset="0"/>
              <a:ea typeface="+mn-ea"/>
              <a:cs typeface="+mn-cs"/>
            </a:rPr>
            <a:t>Average</a:t>
          </a:r>
          <a:r>
            <a:rPr lang="en-US" sz="1000" kern="1200" dirty="0"/>
            <a:t>]</a:t>
          </a:r>
        </a:p>
      </dsp:txBody>
      <dsp:txXfrm>
        <a:off x="3257282" y="989952"/>
        <a:ext cx="1411058" cy="846634"/>
      </dsp:txXfrm>
    </dsp:sp>
    <dsp:sp modelId="{240D1569-881F-4C74-9FFF-4632AECF6420}">
      <dsp:nvSpPr>
        <dsp:cNvPr id="0" name=""/>
        <dsp:cNvSpPr/>
      </dsp:nvSpPr>
      <dsp:spPr>
        <a:xfrm>
          <a:off x="4809445" y="989952"/>
          <a:ext cx="1411058" cy="846634"/>
        </a:xfrm>
        <a:prstGeom prst="rect">
          <a:avLst/>
        </a:prstGeom>
        <a:solidFill>
          <a:schemeClr val="accent2">
            <a:hueOff val="-630178"/>
            <a:satOff val="710"/>
            <a:lumOff val="168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r>
            <a:rPr lang="en-US" sz="1000" kern="1200" dirty="0">
              <a:solidFill>
                <a:prstClr val="white"/>
              </a:solidFill>
              <a:latin typeface="Bahnschrift" panose="020B0502040204020203" pitchFamily="34" charset="0"/>
              <a:ea typeface="+mn-ea"/>
              <a:cs typeface="+mn-cs"/>
            </a:rPr>
            <a:t>MinWageHigh</a:t>
          </a:r>
          <a:r>
            <a:rPr lang="en-US" sz="1000" kern="1200" dirty="0"/>
            <a:t>_2018]</a:t>
          </a:r>
        </a:p>
      </dsp:txBody>
      <dsp:txXfrm>
        <a:off x="4809445" y="989952"/>
        <a:ext cx="1411058" cy="846634"/>
      </dsp:txXfrm>
    </dsp:sp>
    <dsp:sp modelId="{92E56EE6-28BD-4A23-BD22-A1E39184728B}">
      <dsp:nvSpPr>
        <dsp:cNvPr id="0" name=""/>
        <dsp:cNvSpPr/>
      </dsp:nvSpPr>
      <dsp:spPr>
        <a:xfrm>
          <a:off x="6361609" y="989952"/>
          <a:ext cx="1411058" cy="846634"/>
        </a:xfrm>
        <a:prstGeom prst="rect">
          <a:avLst/>
        </a:prstGeom>
        <a:solidFill>
          <a:schemeClr val="accent2">
            <a:hueOff val="-693195"/>
            <a:satOff val="782"/>
            <a:lumOff val="184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r>
            <a:rPr lang="en-US" sz="1000" kern="1200" dirty="0">
              <a:solidFill>
                <a:prstClr val="white"/>
              </a:solidFill>
              <a:latin typeface="Bahnschrift" panose="020B0502040204020203" pitchFamily="34" charset="0"/>
              <a:ea typeface="+mn-ea"/>
              <a:cs typeface="+mn-cs"/>
            </a:rPr>
            <a:t>MinWageLow</a:t>
          </a:r>
          <a:r>
            <a:rPr lang="en-US" sz="1000" kern="1200" dirty="0"/>
            <a:t>_2018]</a:t>
          </a:r>
        </a:p>
      </dsp:txBody>
      <dsp:txXfrm>
        <a:off x="6361609" y="989952"/>
        <a:ext cx="1411058" cy="846634"/>
      </dsp:txXfrm>
    </dsp:sp>
    <dsp:sp modelId="{32B24913-5D99-44DF-A10B-6895C4B48E36}">
      <dsp:nvSpPr>
        <dsp:cNvPr id="0" name=""/>
        <dsp:cNvSpPr/>
      </dsp:nvSpPr>
      <dsp:spPr>
        <a:xfrm>
          <a:off x="7913773" y="989952"/>
          <a:ext cx="1411058" cy="846634"/>
        </a:xfrm>
        <a:prstGeom prst="rect">
          <a:avLst/>
        </a:prstGeom>
        <a:solidFill>
          <a:schemeClr val="accent2">
            <a:hueOff val="-756213"/>
            <a:satOff val="853"/>
            <a:lumOff val="201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r>
            <a:rPr lang="en-US" sz="1000" kern="1200" dirty="0" err="1">
              <a:solidFill>
                <a:prstClr val="white"/>
              </a:solidFill>
              <a:latin typeface="Bahnschrift" panose="020B0502040204020203" pitchFamily="34" charset="0"/>
              <a:ea typeface="+mn-ea"/>
              <a:cs typeface="+mn-cs"/>
            </a:rPr>
            <a:t>DiabetesRATE</a:t>
          </a:r>
          <a:r>
            <a:rPr lang="en-US" sz="1000" kern="1200" dirty="0"/>
            <a:t>]</a:t>
          </a:r>
        </a:p>
      </dsp:txBody>
      <dsp:txXfrm>
        <a:off x="7913773" y="989952"/>
        <a:ext cx="1411058" cy="846634"/>
      </dsp:txXfrm>
    </dsp:sp>
    <dsp:sp modelId="{C22DCA56-953D-42EB-93EA-20933F27A3E5}">
      <dsp:nvSpPr>
        <dsp:cNvPr id="0" name=""/>
        <dsp:cNvSpPr/>
      </dsp:nvSpPr>
      <dsp:spPr>
        <a:xfrm>
          <a:off x="9465937" y="989952"/>
          <a:ext cx="1411058" cy="846634"/>
        </a:xfrm>
        <a:prstGeom prst="rect">
          <a:avLst/>
        </a:prstGeom>
        <a:solidFill>
          <a:schemeClr val="accent2">
            <a:hueOff val="-819231"/>
            <a:satOff val="924"/>
            <a:lumOff val="218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r>
            <a:rPr lang="en-US" sz="1000" kern="1200" dirty="0" err="1">
              <a:solidFill>
                <a:prstClr val="white"/>
              </a:solidFill>
              <a:latin typeface="Bahnschrift" panose="020B0502040204020203" pitchFamily="34" charset="0"/>
              <a:ea typeface="+mn-ea"/>
              <a:cs typeface="+mn-cs"/>
            </a:rPr>
            <a:t>DiabetesDEATHS</a:t>
          </a:r>
          <a:r>
            <a:rPr lang="en-US" sz="1000" kern="1200" dirty="0"/>
            <a:t>]</a:t>
          </a:r>
        </a:p>
      </dsp:txBody>
      <dsp:txXfrm>
        <a:off x="9465937" y="989952"/>
        <a:ext cx="1411058" cy="846634"/>
      </dsp:txXfrm>
    </dsp:sp>
    <dsp:sp modelId="{25059C09-BB76-4D05-89B9-79EF5B8F4BED}">
      <dsp:nvSpPr>
        <dsp:cNvPr id="0" name=""/>
        <dsp:cNvSpPr/>
      </dsp:nvSpPr>
      <dsp:spPr>
        <a:xfrm>
          <a:off x="152954" y="1977693"/>
          <a:ext cx="1411058" cy="846634"/>
        </a:xfrm>
        <a:prstGeom prst="rect">
          <a:avLst/>
        </a:prstGeom>
        <a:solidFill>
          <a:schemeClr val="accent2">
            <a:hueOff val="-882249"/>
            <a:satOff val="995"/>
            <a:lumOff val="23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r>
            <a:rPr lang="en-US" sz="1000" kern="1200" dirty="0" err="1">
              <a:solidFill>
                <a:prstClr val="white"/>
              </a:solidFill>
              <a:latin typeface="Bahnschrift" panose="020B0502040204020203" pitchFamily="34" charset="0"/>
              <a:ea typeface="+mn-ea"/>
              <a:cs typeface="+mn-cs"/>
            </a:rPr>
            <a:t>HypertensionRATE</a:t>
          </a:r>
          <a:r>
            <a:rPr lang="en-US" sz="1000" kern="1200" dirty="0"/>
            <a:t>]</a:t>
          </a:r>
        </a:p>
      </dsp:txBody>
      <dsp:txXfrm>
        <a:off x="152954" y="1977693"/>
        <a:ext cx="1411058" cy="846634"/>
      </dsp:txXfrm>
    </dsp:sp>
    <dsp:sp modelId="{F57A87BF-E744-4C59-B66A-74ADC78A80A6}">
      <dsp:nvSpPr>
        <dsp:cNvPr id="0" name=""/>
        <dsp:cNvSpPr/>
      </dsp:nvSpPr>
      <dsp:spPr>
        <a:xfrm>
          <a:off x="1705118" y="1977693"/>
          <a:ext cx="1411058" cy="846634"/>
        </a:xfrm>
        <a:prstGeom prst="rect">
          <a:avLst/>
        </a:prstGeom>
        <a:solidFill>
          <a:schemeClr val="accent2">
            <a:hueOff val="-945266"/>
            <a:satOff val="1066"/>
            <a:lumOff val="252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r>
            <a:rPr lang="en-US" sz="1000" kern="1200" dirty="0" err="1">
              <a:solidFill>
                <a:prstClr val="white"/>
              </a:solidFill>
              <a:latin typeface="Bahnschrift" panose="020B0502040204020203" pitchFamily="34" charset="0"/>
              <a:ea typeface="+mn-ea"/>
              <a:cs typeface="+mn-cs"/>
            </a:rPr>
            <a:t>HypertensionDEATHS</a:t>
          </a:r>
          <a:r>
            <a:rPr lang="en-US" sz="1000" kern="1200" dirty="0"/>
            <a:t>]</a:t>
          </a:r>
        </a:p>
      </dsp:txBody>
      <dsp:txXfrm>
        <a:off x="1705118" y="1977693"/>
        <a:ext cx="1411058" cy="846634"/>
      </dsp:txXfrm>
    </dsp:sp>
    <dsp:sp modelId="{17A04389-B790-4E40-979A-7051E18D6437}">
      <dsp:nvSpPr>
        <dsp:cNvPr id="0" name=""/>
        <dsp:cNvSpPr/>
      </dsp:nvSpPr>
      <dsp:spPr>
        <a:xfrm>
          <a:off x="3257282" y="1977693"/>
          <a:ext cx="1411058" cy="846634"/>
        </a:xfrm>
        <a:prstGeom prst="rect">
          <a:avLst/>
        </a:prstGeom>
        <a:solidFill>
          <a:schemeClr val="accent2">
            <a:hueOff val="-1008284"/>
            <a:satOff val="1137"/>
            <a:lumOff val="269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r>
            <a:rPr lang="en-US" sz="1000" kern="1200" dirty="0" err="1">
              <a:solidFill>
                <a:prstClr val="white"/>
              </a:solidFill>
              <a:latin typeface="Bahnschrift" panose="020B0502040204020203" pitchFamily="34" charset="0"/>
              <a:ea typeface="+mn-ea"/>
              <a:cs typeface="+mn-cs"/>
            </a:rPr>
            <a:t>KidneyRATE</a:t>
          </a:r>
          <a:r>
            <a:rPr lang="en-US" sz="1000" kern="1200" dirty="0"/>
            <a:t>]</a:t>
          </a:r>
        </a:p>
      </dsp:txBody>
      <dsp:txXfrm>
        <a:off x="3257282" y="1977693"/>
        <a:ext cx="1411058" cy="846634"/>
      </dsp:txXfrm>
    </dsp:sp>
    <dsp:sp modelId="{D163A594-FE93-469E-9A9E-698A88C4DDE2}">
      <dsp:nvSpPr>
        <dsp:cNvPr id="0" name=""/>
        <dsp:cNvSpPr/>
      </dsp:nvSpPr>
      <dsp:spPr>
        <a:xfrm>
          <a:off x="4809445" y="1977693"/>
          <a:ext cx="1411058" cy="846634"/>
        </a:xfrm>
        <a:prstGeom prst="rect">
          <a:avLst/>
        </a:prstGeom>
        <a:solidFill>
          <a:schemeClr val="accent2">
            <a:hueOff val="-1071302"/>
            <a:satOff val="1208"/>
            <a:lumOff val="285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r>
            <a:rPr lang="en-US" sz="1000" kern="1200" dirty="0" err="1">
              <a:solidFill>
                <a:prstClr val="white"/>
              </a:solidFill>
              <a:latin typeface="Bahnschrift" panose="020B0502040204020203" pitchFamily="34" charset="0"/>
              <a:ea typeface="+mn-ea"/>
              <a:cs typeface="+mn-cs"/>
            </a:rPr>
            <a:t>KidneyDEATHS</a:t>
          </a:r>
          <a:r>
            <a:rPr lang="en-US" sz="1000" kern="1200" dirty="0"/>
            <a:t>]</a:t>
          </a:r>
        </a:p>
      </dsp:txBody>
      <dsp:txXfrm>
        <a:off x="4809445" y="1977693"/>
        <a:ext cx="1411058" cy="846634"/>
      </dsp:txXfrm>
    </dsp:sp>
    <dsp:sp modelId="{54E029A5-FCB4-4451-A290-9D8C65EF8E9B}">
      <dsp:nvSpPr>
        <dsp:cNvPr id="0" name=""/>
        <dsp:cNvSpPr/>
      </dsp:nvSpPr>
      <dsp:spPr>
        <a:xfrm>
          <a:off x="6361609" y="1977693"/>
          <a:ext cx="1411058" cy="846634"/>
        </a:xfrm>
        <a:prstGeom prst="rect">
          <a:avLst/>
        </a:prstGeom>
        <a:solidFill>
          <a:schemeClr val="accent2">
            <a:hueOff val="-1134320"/>
            <a:satOff val="1279"/>
            <a:lumOff val="30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r>
            <a:rPr lang="en-US" sz="1000" kern="1200" dirty="0" err="1">
              <a:solidFill>
                <a:prstClr val="white"/>
              </a:solidFill>
              <a:latin typeface="Bahnschrift" panose="020B0502040204020203" pitchFamily="34" charset="0"/>
              <a:ea typeface="+mn-ea"/>
              <a:cs typeface="+mn-cs"/>
            </a:rPr>
            <a:t>TeenBirthsRATE</a:t>
          </a:r>
          <a:r>
            <a:rPr lang="en-US" sz="1000" kern="1200" dirty="0"/>
            <a:t>]</a:t>
          </a:r>
        </a:p>
      </dsp:txBody>
      <dsp:txXfrm>
        <a:off x="6361609" y="1977693"/>
        <a:ext cx="1411058" cy="846634"/>
      </dsp:txXfrm>
    </dsp:sp>
    <dsp:sp modelId="{F49F864C-E43F-4211-B95E-E9B704E77AB7}">
      <dsp:nvSpPr>
        <dsp:cNvPr id="0" name=""/>
        <dsp:cNvSpPr/>
      </dsp:nvSpPr>
      <dsp:spPr>
        <a:xfrm>
          <a:off x="7913773" y="1977693"/>
          <a:ext cx="1411058" cy="846634"/>
        </a:xfrm>
        <a:prstGeom prst="rect">
          <a:avLst/>
        </a:prstGeom>
        <a:solidFill>
          <a:schemeClr val="accent2">
            <a:hueOff val="-1197337"/>
            <a:satOff val="1350"/>
            <a:lumOff val="319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r>
            <a:rPr lang="en-US" sz="1000" kern="1200" dirty="0" err="1">
              <a:solidFill>
                <a:prstClr val="white"/>
              </a:solidFill>
              <a:latin typeface="Bahnschrift" panose="020B0502040204020203" pitchFamily="34" charset="0"/>
              <a:ea typeface="+mn-ea"/>
              <a:cs typeface="+mn-cs"/>
            </a:rPr>
            <a:t>SunPercentage</a:t>
          </a:r>
          <a:r>
            <a:rPr lang="en-US" sz="1000" kern="1200" dirty="0"/>
            <a:t>]</a:t>
          </a:r>
        </a:p>
      </dsp:txBody>
      <dsp:txXfrm>
        <a:off x="7913773" y="1977693"/>
        <a:ext cx="1411058" cy="846634"/>
      </dsp:txXfrm>
    </dsp:sp>
    <dsp:sp modelId="{9E301084-25D2-47F7-9251-47D5A7313EA1}">
      <dsp:nvSpPr>
        <dsp:cNvPr id="0" name=""/>
        <dsp:cNvSpPr/>
      </dsp:nvSpPr>
      <dsp:spPr>
        <a:xfrm>
          <a:off x="9465937" y="1977693"/>
          <a:ext cx="1411058" cy="846634"/>
        </a:xfrm>
        <a:prstGeom prst="rect">
          <a:avLst/>
        </a:prstGeom>
        <a:solidFill>
          <a:schemeClr val="accent2">
            <a:hueOff val="-1260355"/>
            <a:satOff val="1421"/>
            <a:lumOff val="336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r>
            <a:rPr lang="en-US" sz="1000" kern="1200" dirty="0" err="1">
              <a:solidFill>
                <a:prstClr val="white"/>
              </a:solidFill>
              <a:latin typeface="Bahnschrift" panose="020B0502040204020203" pitchFamily="34" charset="0"/>
              <a:ea typeface="+mn-ea"/>
              <a:cs typeface="+mn-cs"/>
            </a:rPr>
            <a:t>Suntotal</a:t>
          </a:r>
          <a:r>
            <a:rPr lang="en-US" sz="1000" kern="1200" dirty="0"/>
            <a:t>]</a:t>
          </a:r>
        </a:p>
      </dsp:txBody>
      <dsp:txXfrm>
        <a:off x="9465937" y="1977693"/>
        <a:ext cx="1411058" cy="846634"/>
      </dsp:txXfrm>
    </dsp:sp>
    <dsp:sp modelId="{3538C3BC-C6C6-4E03-B59B-C437E81CD840}">
      <dsp:nvSpPr>
        <dsp:cNvPr id="0" name=""/>
        <dsp:cNvSpPr/>
      </dsp:nvSpPr>
      <dsp:spPr>
        <a:xfrm>
          <a:off x="4809445" y="2965434"/>
          <a:ext cx="1411058" cy="846634"/>
        </a:xfrm>
        <a:prstGeom prst="rect">
          <a:avLst/>
        </a:prstGeom>
        <a:solidFill>
          <a:schemeClr val="accent2">
            <a:hueOff val="-1323373"/>
            <a:satOff val="1492"/>
            <a:lumOff val="353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r>
            <a:rPr lang="en-US" sz="1000" kern="1200" dirty="0" err="1">
              <a:solidFill>
                <a:prstClr val="white"/>
              </a:solidFill>
              <a:latin typeface="Bahnschrift" panose="020B0502040204020203" pitchFamily="34" charset="0"/>
              <a:ea typeface="+mn-ea"/>
              <a:cs typeface="+mn-cs"/>
            </a:rPr>
            <a:t>SunClearDays</a:t>
          </a:r>
          <a:r>
            <a:rPr lang="en-US" sz="1000" kern="1200" dirty="0"/>
            <a:t>]</a:t>
          </a:r>
        </a:p>
      </dsp:txBody>
      <dsp:txXfrm>
        <a:off x="4809445" y="2965434"/>
        <a:ext cx="1411058" cy="8466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9CFB98-77DA-482F-8365-30E8DD6BFAD0}">
      <dsp:nvSpPr>
        <dsp:cNvPr id="0" name=""/>
        <dsp:cNvSpPr/>
      </dsp:nvSpPr>
      <dsp:spPr>
        <a:xfrm>
          <a:off x="2582767" y="0"/>
          <a:ext cx="1976826" cy="1977127"/>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896036-A840-4C56-8ACB-220CB2303543}">
      <dsp:nvSpPr>
        <dsp:cNvPr id="0" name=""/>
        <dsp:cNvSpPr/>
      </dsp:nvSpPr>
      <dsp:spPr>
        <a:xfrm>
          <a:off x="3019710" y="713802"/>
          <a:ext cx="1098484" cy="549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Regression Tree</a:t>
          </a:r>
        </a:p>
      </dsp:txBody>
      <dsp:txXfrm>
        <a:off x="3019710" y="713802"/>
        <a:ext cx="1098484" cy="549110"/>
      </dsp:txXfrm>
    </dsp:sp>
    <dsp:sp modelId="{C699F37C-B218-4A32-BC5F-57DA181C5D49}">
      <dsp:nvSpPr>
        <dsp:cNvPr id="0" name=""/>
        <dsp:cNvSpPr/>
      </dsp:nvSpPr>
      <dsp:spPr>
        <a:xfrm>
          <a:off x="2033710" y="1136006"/>
          <a:ext cx="1976826" cy="1977127"/>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B6F6D4-CF9D-4963-8551-F0DBDE7E89D2}">
      <dsp:nvSpPr>
        <dsp:cNvPr id="0" name=""/>
        <dsp:cNvSpPr/>
      </dsp:nvSpPr>
      <dsp:spPr>
        <a:xfrm>
          <a:off x="2472881" y="1856380"/>
          <a:ext cx="1098484" cy="549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GAM</a:t>
          </a:r>
        </a:p>
      </dsp:txBody>
      <dsp:txXfrm>
        <a:off x="2472881" y="1856380"/>
        <a:ext cx="1098484" cy="549110"/>
      </dsp:txXfrm>
    </dsp:sp>
    <dsp:sp modelId="{FA5A733B-1B6C-48EC-BA60-D571A474B64D}">
      <dsp:nvSpPr>
        <dsp:cNvPr id="0" name=""/>
        <dsp:cNvSpPr/>
      </dsp:nvSpPr>
      <dsp:spPr>
        <a:xfrm>
          <a:off x="2723465" y="2407955"/>
          <a:ext cx="1698400" cy="1699080"/>
        </a:xfrm>
        <a:prstGeom prst="blockArc">
          <a:avLst>
            <a:gd name="adj1" fmla="val 13500000"/>
            <a:gd name="adj2" fmla="val 10800000"/>
            <a:gd name="adj3" fmla="val 1274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48D024-84A6-4A7F-8702-A81C728EED48}">
      <dsp:nvSpPr>
        <dsp:cNvPr id="0" name=""/>
        <dsp:cNvSpPr/>
      </dsp:nvSpPr>
      <dsp:spPr>
        <a:xfrm>
          <a:off x="3022309" y="3000600"/>
          <a:ext cx="1098484" cy="549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Repeat with Sunshine replacing Wage</a:t>
          </a:r>
        </a:p>
      </dsp:txBody>
      <dsp:txXfrm>
        <a:off x="3022309" y="3000600"/>
        <a:ext cx="1098484" cy="5491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756DDE-0B58-4736-82C6-2850022DE54F}" type="datetimeFigureOut">
              <a:rPr lang="en-US" smtClean="0"/>
              <a:t>4/24/2020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7DA506-F978-4261-8FE7-BD4B0C9CAEB3}" type="slidenum">
              <a:rPr lang="en-US" smtClean="0"/>
              <a:t>‹#›</a:t>
            </a:fld>
            <a:endParaRPr lang="en-US"/>
          </a:p>
        </p:txBody>
      </p:sp>
    </p:spTree>
    <p:extLst>
      <p:ext uri="{BB962C8B-B14F-4D97-AF65-F5344CB8AC3E}">
        <p14:creationId xmlns:p14="http://schemas.microsoft.com/office/powerpoint/2010/main" val="209598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591067" y="874608"/>
            <a:ext cx="10980273" cy="3239177"/>
          </a:xfrm>
          <a:prstGeom prst="rect">
            <a:avLst/>
          </a:prstGeom>
        </p:spPr>
      </p:pic>
      <p:sp>
        <p:nvSpPr>
          <p:cNvPr id="37" name="Rectangle 36">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4610099"/>
            <a:ext cx="10993549" cy="1066801"/>
          </a:xfrm>
        </p:spPr>
        <p:txBody>
          <a:bodyPr>
            <a:normAutofit/>
          </a:bodyPr>
          <a:lstStyle/>
          <a:p>
            <a:r>
              <a:rPr lang="en-US" dirty="0">
                <a:solidFill>
                  <a:srgbClr val="FFFFFF"/>
                </a:solidFill>
              </a:rPr>
              <a:t>Minimum wage sentiment analysis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5697215"/>
            <a:ext cx="10993546" cy="525565"/>
          </a:xfrm>
        </p:spPr>
        <p:txBody>
          <a:bodyPr>
            <a:normAutofit/>
          </a:bodyPr>
          <a:lstStyle/>
          <a:p>
            <a:r>
              <a:rPr lang="en-US" dirty="0">
                <a:solidFill>
                  <a:srgbClr val="FFFFFF">
                    <a:alpha val="75000"/>
                  </a:srgbClr>
                </a:solidFill>
              </a:rPr>
              <a:t>Ethan Hodys / Vincent chiang</a:t>
            </a:r>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152F0-BE61-4BA0-A298-5B8738A05555}"/>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Sociological Metrics</a:t>
            </a:r>
          </a:p>
        </p:txBody>
      </p:sp>
      <p:sp>
        <p:nvSpPr>
          <p:cNvPr id="20" name="Rectangle 12">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14">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Footer Placeholder 3">
            <a:extLst>
              <a:ext uri="{FF2B5EF4-FFF2-40B4-BE49-F238E27FC236}">
                <a16:creationId xmlns:a16="http://schemas.microsoft.com/office/drawing/2014/main" id="{9014F5B7-EA1B-4F05-A8B5-D7677FA1ACF1}"/>
              </a:ext>
            </a:extLst>
          </p:cNvPr>
          <p:cNvSpPr>
            <a:spLocks noGrp="1"/>
          </p:cNvSpPr>
          <p:nvPr>
            <p:ph type="ftr" sz="quarter" idx="11"/>
          </p:nvPr>
        </p:nvSpPr>
        <p:spPr>
          <a:xfrm>
            <a:off x="581192" y="6423656"/>
            <a:ext cx="6917210" cy="365125"/>
          </a:xfrm>
        </p:spPr>
        <p:txBody>
          <a:bodyPr>
            <a:normAutofit/>
          </a:bodyPr>
          <a:lstStyle/>
          <a:p>
            <a:pPr>
              <a:spcAft>
                <a:spcPts val="600"/>
              </a:spcAft>
            </a:pPr>
            <a:r>
              <a:rPr lang="en-US">
                <a:solidFill>
                  <a:schemeClr val="bg1">
                    <a:lumMod val="85000"/>
                    <a:lumOff val="15000"/>
                  </a:schemeClr>
                </a:solidFill>
              </a:rPr>
              <a:t>[1] https://data.world/kevinnayar/us-states-sociological-metrics</a:t>
            </a:r>
          </a:p>
        </p:txBody>
      </p:sp>
      <p:graphicFrame>
        <p:nvGraphicFramePr>
          <p:cNvPr id="23" name="Content Placeholder 2">
            <a:extLst>
              <a:ext uri="{FF2B5EF4-FFF2-40B4-BE49-F238E27FC236}">
                <a16:creationId xmlns:a16="http://schemas.microsoft.com/office/drawing/2014/main" id="{70C5BA65-6A7F-42D9-9B30-A8405CF49B72}"/>
              </a:ext>
            </a:extLst>
          </p:cNvPr>
          <p:cNvGraphicFramePr>
            <a:graphicFrameLocks noGrp="1"/>
          </p:cNvGraphicFramePr>
          <p:nvPr>
            <p:ph idx="1"/>
            <p:extLst>
              <p:ext uri="{D42A27DB-BD31-4B8C-83A1-F6EECF244321}">
                <p14:modId xmlns:p14="http://schemas.microsoft.com/office/powerpoint/2010/main" val="2178569513"/>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94066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7">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19">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1">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descr="A close up of a piece of paper&#10;&#10;Description automatically generated">
            <a:extLst>
              <a:ext uri="{FF2B5EF4-FFF2-40B4-BE49-F238E27FC236}">
                <a16:creationId xmlns:a16="http://schemas.microsoft.com/office/drawing/2014/main" id="{5A0D7BB0-4513-470F-B947-A9A145680A05}"/>
              </a:ext>
            </a:extLst>
          </p:cNvPr>
          <p:cNvPicPr>
            <a:picLocks noGrp="1" noChangeAspect="1"/>
          </p:cNvPicPr>
          <p:nvPr>
            <p:ph idx="1"/>
          </p:nvPr>
        </p:nvPicPr>
        <p:blipFill rotWithShape="1">
          <a:blip r:embed="rId2"/>
          <a:srcRect t="5503" r="-1" b="27470"/>
          <a:stretch/>
        </p:blipFill>
        <p:spPr>
          <a:xfrm>
            <a:off x="446532" y="599725"/>
            <a:ext cx="11292143" cy="3557252"/>
          </a:xfrm>
          <a:prstGeom prst="rect">
            <a:avLst/>
          </a:prstGeom>
        </p:spPr>
      </p:pic>
      <p:sp>
        <p:nvSpPr>
          <p:cNvPr id="28" name="Rectangle 27">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75441A-5A84-4009-A50C-D250BD17E509}"/>
              </a:ext>
            </a:extLst>
          </p:cNvPr>
          <p:cNvSpPr>
            <a:spLocks noGrp="1"/>
          </p:cNvSpPr>
          <p:nvPr>
            <p:ph type="title"/>
          </p:nvPr>
        </p:nvSpPr>
        <p:spPr>
          <a:xfrm>
            <a:off x="627120" y="4319752"/>
            <a:ext cx="10947620" cy="1155959"/>
          </a:xfrm>
        </p:spPr>
        <p:txBody>
          <a:bodyPr vert="horz" lIns="91440" tIns="45720" rIns="91440" bIns="45720" rtlCol="0" anchor="b">
            <a:normAutofit/>
          </a:bodyPr>
          <a:lstStyle/>
          <a:p>
            <a:r>
              <a:rPr lang="en-US" sz="3600">
                <a:solidFill>
                  <a:srgbClr val="FFFFFF"/>
                </a:solidFill>
              </a:rPr>
              <a:t>Minimum wage data</a:t>
            </a:r>
          </a:p>
        </p:txBody>
      </p:sp>
    </p:spTree>
    <p:extLst>
      <p:ext uri="{BB962C8B-B14F-4D97-AF65-F5344CB8AC3E}">
        <p14:creationId xmlns:p14="http://schemas.microsoft.com/office/powerpoint/2010/main" val="4635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20CC-C541-4DC0-AB56-849B7D57E5CC}"/>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Final DatASET</a:t>
            </a:r>
          </a:p>
        </p:txBody>
      </p:sp>
      <p:graphicFrame>
        <p:nvGraphicFramePr>
          <p:cNvPr id="6" name="Content Placeholder 2">
            <a:extLst>
              <a:ext uri="{FF2B5EF4-FFF2-40B4-BE49-F238E27FC236}">
                <a16:creationId xmlns:a16="http://schemas.microsoft.com/office/drawing/2014/main" id="{3293379F-1A74-408F-976C-D9125792B22A}"/>
              </a:ext>
            </a:extLst>
          </p:cNvPr>
          <p:cNvGraphicFramePr>
            <a:graphicFrameLocks noGrp="1"/>
          </p:cNvGraphicFramePr>
          <p:nvPr>
            <p:ph idx="1"/>
            <p:extLst>
              <p:ext uri="{D42A27DB-BD31-4B8C-83A1-F6EECF244321}">
                <p14:modId xmlns:p14="http://schemas.microsoft.com/office/powerpoint/2010/main" val="745472469"/>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6115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D672-D0C4-41FC-B660-D94739BCEEB8}"/>
              </a:ext>
            </a:extLst>
          </p:cNvPr>
          <p:cNvSpPr>
            <a:spLocks noGrp="1"/>
          </p:cNvSpPr>
          <p:nvPr>
            <p:ph type="title"/>
          </p:nvPr>
        </p:nvSpPr>
        <p:spPr/>
        <p:txBody>
          <a:bodyPr/>
          <a:lstStyle/>
          <a:p>
            <a:r>
              <a:rPr lang="en-US" dirty="0"/>
              <a:t>Methodology</a:t>
            </a:r>
          </a:p>
        </p:txBody>
      </p:sp>
      <p:sp>
        <p:nvSpPr>
          <p:cNvPr id="4" name="Content Placeholder 3">
            <a:extLst>
              <a:ext uri="{FF2B5EF4-FFF2-40B4-BE49-F238E27FC236}">
                <a16:creationId xmlns:a16="http://schemas.microsoft.com/office/drawing/2014/main" id="{792E884D-73FD-4EF8-9B49-E978158E6476}"/>
              </a:ext>
            </a:extLst>
          </p:cNvPr>
          <p:cNvSpPr>
            <a:spLocks noGrp="1"/>
          </p:cNvSpPr>
          <p:nvPr>
            <p:ph sz="half" idx="1"/>
          </p:nvPr>
        </p:nvSpPr>
        <p:spPr>
          <a:xfrm>
            <a:off x="4554766" y="3536301"/>
            <a:ext cx="4704681" cy="2469123"/>
          </a:xfrm>
        </p:spPr>
        <p:txBody>
          <a:bodyPr/>
          <a:lstStyle/>
          <a:p>
            <a:pPr marL="342900" indent="-342900">
              <a:buFont typeface="+mj-lt"/>
              <a:buAutoNum type="arabicPeriod"/>
            </a:pPr>
            <a:r>
              <a:rPr lang="en-US" sz="1800" b="1" dirty="0">
                <a:solidFill>
                  <a:schemeClr val="tx1"/>
                </a:solidFill>
              </a:rPr>
              <a:t>Educational Attainment</a:t>
            </a:r>
          </a:p>
          <a:p>
            <a:pPr marL="342900" indent="-342900">
              <a:buFont typeface="+mj-lt"/>
              <a:buAutoNum type="arabicPeriod"/>
            </a:pPr>
            <a:r>
              <a:rPr lang="en-US" sz="1800" b="1" dirty="0">
                <a:solidFill>
                  <a:schemeClr val="tx1"/>
                </a:solidFill>
              </a:rPr>
              <a:t>Peace Index</a:t>
            </a:r>
          </a:p>
          <a:p>
            <a:pPr marL="342900" indent="-342900">
              <a:buFont typeface="+mj-lt"/>
              <a:buAutoNum type="arabicPeriod"/>
            </a:pPr>
            <a:r>
              <a:rPr lang="en-US" sz="1800" b="1" dirty="0">
                <a:solidFill>
                  <a:schemeClr val="tx1"/>
                </a:solidFill>
              </a:rPr>
              <a:t>Above Poverty Line</a:t>
            </a:r>
          </a:p>
          <a:p>
            <a:pPr marL="342900" indent="-342900">
              <a:buFont typeface="+mj-lt"/>
              <a:buAutoNum type="arabicPeriod"/>
            </a:pPr>
            <a:endParaRPr lang="en-US" dirty="0"/>
          </a:p>
          <a:p>
            <a:pPr marL="342900" indent="-342900">
              <a:buFont typeface="+mj-lt"/>
              <a:buAutoNum type="arabicPeriod"/>
            </a:pPr>
            <a:endParaRPr lang="en-US" dirty="0"/>
          </a:p>
        </p:txBody>
      </p:sp>
      <p:graphicFrame>
        <p:nvGraphicFramePr>
          <p:cNvPr id="3" name="Content Placeholder 2">
            <a:extLst>
              <a:ext uri="{FF2B5EF4-FFF2-40B4-BE49-F238E27FC236}">
                <a16:creationId xmlns:a16="http://schemas.microsoft.com/office/drawing/2014/main" id="{06E8F8F2-E0D7-4993-A0FD-9103B5FFC785}"/>
              </a:ext>
            </a:extLst>
          </p:cNvPr>
          <p:cNvGraphicFramePr>
            <a:graphicFrameLocks noGrp="1"/>
          </p:cNvGraphicFramePr>
          <p:nvPr>
            <p:ph sz="half" idx="2"/>
            <p:extLst>
              <p:ext uri="{D42A27DB-BD31-4B8C-83A1-F6EECF244321}">
                <p14:modId xmlns:p14="http://schemas.microsoft.com/office/powerpoint/2010/main" val="959309565"/>
              </p:ext>
            </p:extLst>
          </p:nvPr>
        </p:nvGraphicFramePr>
        <p:xfrm>
          <a:off x="-1127768" y="2162944"/>
          <a:ext cx="6593304" cy="4107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69AC6247-A466-41A0-9FD5-16199D340802}"/>
              </a:ext>
            </a:extLst>
          </p:cNvPr>
          <p:cNvSpPr txBox="1">
            <a:spLocks/>
          </p:cNvSpPr>
          <p:nvPr/>
        </p:nvSpPr>
        <p:spPr>
          <a:xfrm>
            <a:off x="4164562" y="2736134"/>
            <a:ext cx="3862875" cy="69286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Response variables</a:t>
            </a:r>
          </a:p>
        </p:txBody>
      </p:sp>
    </p:spTree>
    <p:extLst>
      <p:ext uri="{BB962C8B-B14F-4D97-AF65-F5344CB8AC3E}">
        <p14:creationId xmlns:p14="http://schemas.microsoft.com/office/powerpoint/2010/main" val="2325327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961C-2E12-4473-BE35-10469D3787BB}"/>
              </a:ext>
            </a:extLst>
          </p:cNvPr>
          <p:cNvSpPr>
            <a:spLocks noGrp="1"/>
          </p:cNvSpPr>
          <p:nvPr>
            <p:ph type="title"/>
          </p:nvPr>
        </p:nvSpPr>
        <p:spPr/>
        <p:txBody>
          <a:bodyPr/>
          <a:lstStyle/>
          <a:p>
            <a:r>
              <a:rPr lang="en-US" dirty="0"/>
              <a:t>Methodology - Continued</a:t>
            </a:r>
          </a:p>
        </p:txBody>
      </p:sp>
      <p:sp>
        <p:nvSpPr>
          <p:cNvPr id="3" name="Content Placeholder 2">
            <a:extLst>
              <a:ext uri="{FF2B5EF4-FFF2-40B4-BE49-F238E27FC236}">
                <a16:creationId xmlns:a16="http://schemas.microsoft.com/office/drawing/2014/main" id="{8F572F87-6220-4680-B7C0-44B5857DCF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3649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8FDD-445D-481B-AEE6-C855BE32C2E8}"/>
              </a:ext>
            </a:extLst>
          </p:cNvPr>
          <p:cNvSpPr>
            <a:spLocks noGrp="1"/>
          </p:cNvSpPr>
          <p:nvPr>
            <p:ph type="title"/>
          </p:nvPr>
        </p:nvSpPr>
        <p:spPr/>
        <p:txBody>
          <a:bodyPr/>
          <a:lstStyle/>
          <a:p>
            <a:r>
              <a:rPr lang="en-US" dirty="0"/>
              <a:t>Conclusion and future work</a:t>
            </a:r>
          </a:p>
        </p:txBody>
      </p:sp>
      <p:sp>
        <p:nvSpPr>
          <p:cNvPr id="3" name="Content Placeholder 2">
            <a:extLst>
              <a:ext uri="{FF2B5EF4-FFF2-40B4-BE49-F238E27FC236}">
                <a16:creationId xmlns:a16="http://schemas.microsoft.com/office/drawing/2014/main" id="{1091F766-A701-48F2-9D49-02B7B78035A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9421133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283</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Bahnschrift</vt:lpstr>
      <vt:lpstr>Calibri</vt:lpstr>
      <vt:lpstr>Franklin Gothic Book</vt:lpstr>
      <vt:lpstr>Franklin Gothic Demi</vt:lpstr>
      <vt:lpstr>Wingdings 2</vt:lpstr>
      <vt:lpstr>DividendVTI</vt:lpstr>
      <vt:lpstr>Minimum wage sentiment analysis</vt:lpstr>
      <vt:lpstr>Sociological Metrics</vt:lpstr>
      <vt:lpstr>Minimum wage data</vt:lpstr>
      <vt:lpstr>Final DatASET</vt:lpstr>
      <vt:lpstr>Methodology</vt:lpstr>
      <vt:lpstr>Methodology - Continued</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2020-04-21T19:51:06Z</dcterms:created>
  <dcterms:modified xsi:type="dcterms:W3CDTF">2020-04-24T16:06:19Z</dcterms:modified>
</cp:coreProperties>
</file>