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56" r:id="rId4"/>
    <p:sldId id="260" r:id="rId5"/>
    <p:sldId id="261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51D162-585C-4CC2-A619-8BBFE314CA65}" v="58" dt="2021-02-10T16:50:44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Kalverla" userId="c2a4cb52-105c-4b5d-8807-1bf8328aa388" providerId="ADAL" clId="{A451D162-585C-4CC2-A619-8BBFE314CA65}"/>
    <pc:docChg chg="undo custSel addSld delSld modSld sldOrd">
      <pc:chgData name="Peter Kalverla" userId="c2a4cb52-105c-4b5d-8807-1bf8328aa388" providerId="ADAL" clId="{A451D162-585C-4CC2-A619-8BBFE314CA65}" dt="2021-02-17T14:54:41.295" v="4168" actId="20577"/>
      <pc:docMkLst>
        <pc:docMk/>
      </pc:docMkLst>
      <pc:sldChg chg="addSp delSp modSp new mod">
        <pc:chgData name="Peter Kalverla" userId="c2a4cb52-105c-4b5d-8807-1bf8328aa388" providerId="ADAL" clId="{A451D162-585C-4CC2-A619-8BBFE314CA65}" dt="2021-02-11T12:47:08.885" v="3360" actId="20577"/>
        <pc:sldMkLst>
          <pc:docMk/>
          <pc:sldMk cId="3577431258" sldId="256"/>
        </pc:sldMkLst>
        <pc:spChg chg="del">
          <ac:chgData name="Peter Kalverla" userId="c2a4cb52-105c-4b5d-8807-1bf8328aa388" providerId="ADAL" clId="{A451D162-585C-4CC2-A619-8BBFE314CA65}" dt="2021-02-09T13:22:39.134" v="1" actId="478"/>
          <ac:spMkLst>
            <pc:docMk/>
            <pc:sldMk cId="3577431258" sldId="256"/>
            <ac:spMk id="2" creationId="{420F09CF-5F15-4AA8-88CF-EF879271ADBE}"/>
          </ac:spMkLst>
        </pc:spChg>
        <pc:spChg chg="del">
          <ac:chgData name="Peter Kalverla" userId="c2a4cb52-105c-4b5d-8807-1bf8328aa388" providerId="ADAL" clId="{A451D162-585C-4CC2-A619-8BBFE314CA65}" dt="2021-02-09T13:22:41.067" v="2" actId="478"/>
          <ac:spMkLst>
            <pc:docMk/>
            <pc:sldMk cId="3577431258" sldId="256"/>
            <ac:spMk id="3" creationId="{F42B076A-23D5-4757-86C0-456AE84BB58E}"/>
          </ac:spMkLst>
        </pc:spChg>
        <pc:spChg chg="add mod topLvl">
          <ac:chgData name="Peter Kalverla" userId="c2a4cb52-105c-4b5d-8807-1bf8328aa388" providerId="ADAL" clId="{A451D162-585C-4CC2-A619-8BBFE314CA65}" dt="2021-02-11T11:05:11.853" v="3276" actId="14861"/>
          <ac:spMkLst>
            <pc:docMk/>
            <pc:sldMk cId="3577431258" sldId="256"/>
            <ac:spMk id="4" creationId="{BA2F85C5-586F-4B96-A262-DFFB83950D9D}"/>
          </ac:spMkLst>
        </pc:spChg>
        <pc:spChg chg="add mod topLvl">
          <ac:chgData name="Peter Kalverla" userId="c2a4cb52-105c-4b5d-8807-1bf8328aa388" providerId="ADAL" clId="{A451D162-585C-4CC2-A619-8BBFE314CA65}" dt="2021-02-11T11:05:11.853" v="3276" actId="14861"/>
          <ac:spMkLst>
            <pc:docMk/>
            <pc:sldMk cId="3577431258" sldId="256"/>
            <ac:spMk id="5" creationId="{FDDB5499-BCCD-4264-8A36-5A6FB789B86D}"/>
          </ac:spMkLst>
        </pc:spChg>
        <pc:spChg chg="add mod ord topLvl">
          <ac:chgData name="Peter Kalverla" userId="c2a4cb52-105c-4b5d-8807-1bf8328aa388" providerId="ADAL" clId="{A451D162-585C-4CC2-A619-8BBFE314CA65}" dt="2021-02-11T12:47:08.885" v="3360" actId="20577"/>
          <ac:spMkLst>
            <pc:docMk/>
            <pc:sldMk cId="3577431258" sldId="256"/>
            <ac:spMk id="6" creationId="{67893369-CBE9-4189-8634-63C5FDA04BE9}"/>
          </ac:spMkLst>
        </pc:spChg>
        <pc:spChg chg="add mod topLvl">
          <ac:chgData name="Peter Kalverla" userId="c2a4cb52-105c-4b5d-8807-1bf8328aa388" providerId="ADAL" clId="{A451D162-585C-4CC2-A619-8BBFE314CA65}" dt="2021-02-11T11:05:11.853" v="3276" actId="14861"/>
          <ac:spMkLst>
            <pc:docMk/>
            <pc:sldMk cId="3577431258" sldId="256"/>
            <ac:spMk id="7" creationId="{20D8B768-4303-4574-B9FA-39A7A968F6E1}"/>
          </ac:spMkLst>
        </pc:spChg>
        <pc:spChg chg="add mod topLvl">
          <ac:chgData name="Peter Kalverla" userId="c2a4cb52-105c-4b5d-8807-1bf8328aa388" providerId="ADAL" clId="{A451D162-585C-4CC2-A619-8BBFE314CA65}" dt="2021-02-11T11:05:11.853" v="3276" actId="14861"/>
          <ac:spMkLst>
            <pc:docMk/>
            <pc:sldMk cId="3577431258" sldId="256"/>
            <ac:spMk id="8" creationId="{DAB3BF9B-CE55-4D04-AAF0-9084354931DC}"/>
          </ac:spMkLst>
        </pc:spChg>
        <pc:spChg chg="add del mod">
          <ac:chgData name="Peter Kalverla" userId="c2a4cb52-105c-4b5d-8807-1bf8328aa388" providerId="ADAL" clId="{A451D162-585C-4CC2-A619-8BBFE314CA65}" dt="2021-02-09T13:40:40.026" v="196" actId="478"/>
          <ac:spMkLst>
            <pc:docMk/>
            <pc:sldMk cId="3577431258" sldId="256"/>
            <ac:spMk id="9" creationId="{99BEA363-9B8D-404E-897F-658E83846FD0}"/>
          </ac:spMkLst>
        </pc:spChg>
        <pc:spChg chg="add mod ord topLvl">
          <ac:chgData name="Peter Kalverla" userId="c2a4cb52-105c-4b5d-8807-1bf8328aa388" providerId="ADAL" clId="{A451D162-585C-4CC2-A619-8BBFE314CA65}" dt="2021-02-11T12:43:55.033" v="3357" actId="167"/>
          <ac:spMkLst>
            <pc:docMk/>
            <pc:sldMk cId="3577431258" sldId="256"/>
            <ac:spMk id="10" creationId="{27AF8451-0C95-4320-ADBE-2726310C30DC}"/>
          </ac:spMkLst>
        </pc:spChg>
        <pc:spChg chg="add del mod topLvl">
          <ac:chgData name="Peter Kalverla" userId="c2a4cb52-105c-4b5d-8807-1bf8328aa388" providerId="ADAL" clId="{A451D162-585C-4CC2-A619-8BBFE314CA65}" dt="2021-02-10T16:32:55.395" v="2224" actId="478"/>
          <ac:spMkLst>
            <pc:docMk/>
            <pc:sldMk cId="3577431258" sldId="256"/>
            <ac:spMk id="11" creationId="{F5D63933-19EF-4DA4-9312-E52A4EA5C8FE}"/>
          </ac:spMkLst>
        </pc:spChg>
        <pc:spChg chg="add mod topLvl">
          <ac:chgData name="Peter Kalverla" userId="c2a4cb52-105c-4b5d-8807-1bf8328aa388" providerId="ADAL" clId="{A451D162-585C-4CC2-A619-8BBFE314CA65}" dt="2021-02-11T11:05:11.853" v="3276" actId="14861"/>
          <ac:spMkLst>
            <pc:docMk/>
            <pc:sldMk cId="3577431258" sldId="256"/>
            <ac:spMk id="12" creationId="{DBBDEA39-0AAC-46D2-A5ED-CADB3867541C}"/>
          </ac:spMkLst>
        </pc:spChg>
        <pc:spChg chg="add mod ord topLvl">
          <ac:chgData name="Peter Kalverla" userId="c2a4cb52-105c-4b5d-8807-1bf8328aa388" providerId="ADAL" clId="{A451D162-585C-4CC2-A619-8BBFE314CA65}" dt="2021-02-11T10:19:43.943" v="3182" actId="21"/>
          <ac:spMkLst>
            <pc:docMk/>
            <pc:sldMk cId="3577431258" sldId="256"/>
            <ac:spMk id="13" creationId="{86ABC06C-16D0-4242-AC7C-0B469AE3D1A7}"/>
          </ac:spMkLst>
        </pc:spChg>
        <pc:spChg chg="add mod topLvl">
          <ac:chgData name="Peter Kalverla" userId="c2a4cb52-105c-4b5d-8807-1bf8328aa388" providerId="ADAL" clId="{A451D162-585C-4CC2-A619-8BBFE314CA65}" dt="2021-02-10T16:34:46.503" v="2281" actId="1038"/>
          <ac:spMkLst>
            <pc:docMk/>
            <pc:sldMk cId="3577431258" sldId="256"/>
            <ac:spMk id="14" creationId="{FFD587BA-4228-4312-B738-6A632C3015DC}"/>
          </ac:spMkLst>
        </pc:spChg>
        <pc:spChg chg="add mod topLvl">
          <ac:chgData name="Peter Kalverla" userId="c2a4cb52-105c-4b5d-8807-1bf8328aa388" providerId="ADAL" clId="{A451D162-585C-4CC2-A619-8BBFE314CA65}" dt="2021-02-11T11:05:11.853" v="3276" actId="14861"/>
          <ac:spMkLst>
            <pc:docMk/>
            <pc:sldMk cId="3577431258" sldId="256"/>
            <ac:spMk id="16" creationId="{D9E34983-F172-4160-9F0A-9AD553EEFA92}"/>
          </ac:spMkLst>
        </pc:spChg>
        <pc:spChg chg="add mod topLvl">
          <ac:chgData name="Peter Kalverla" userId="c2a4cb52-105c-4b5d-8807-1bf8328aa388" providerId="ADAL" clId="{A451D162-585C-4CC2-A619-8BBFE314CA65}" dt="2021-02-11T11:05:11.853" v="3276" actId="14861"/>
          <ac:spMkLst>
            <pc:docMk/>
            <pc:sldMk cId="3577431258" sldId="256"/>
            <ac:spMk id="17" creationId="{E07E3E44-0E28-4942-8811-2AEE33A4761F}"/>
          </ac:spMkLst>
        </pc:spChg>
        <pc:spChg chg="add mod topLvl">
          <ac:chgData name="Peter Kalverla" userId="c2a4cb52-105c-4b5d-8807-1bf8328aa388" providerId="ADAL" clId="{A451D162-585C-4CC2-A619-8BBFE314CA65}" dt="2021-02-10T16:34:46.503" v="2281" actId="1038"/>
          <ac:spMkLst>
            <pc:docMk/>
            <pc:sldMk cId="3577431258" sldId="256"/>
            <ac:spMk id="18" creationId="{9F97BA5D-9B7E-40DC-8D60-692E7C21AFCD}"/>
          </ac:spMkLst>
        </pc:spChg>
        <pc:spChg chg="add mod topLvl">
          <ac:chgData name="Peter Kalverla" userId="c2a4cb52-105c-4b5d-8807-1bf8328aa388" providerId="ADAL" clId="{A451D162-585C-4CC2-A619-8BBFE314CA65}" dt="2021-02-10T16:34:46.503" v="2281" actId="1038"/>
          <ac:spMkLst>
            <pc:docMk/>
            <pc:sldMk cId="3577431258" sldId="256"/>
            <ac:spMk id="19" creationId="{A5163B04-F792-49C6-8D0F-460E63E9B577}"/>
          </ac:spMkLst>
        </pc:spChg>
        <pc:spChg chg="add mod topLvl">
          <ac:chgData name="Peter Kalverla" userId="c2a4cb52-105c-4b5d-8807-1bf8328aa388" providerId="ADAL" clId="{A451D162-585C-4CC2-A619-8BBFE314CA65}" dt="2021-02-11T11:05:11.853" v="3276" actId="14861"/>
          <ac:spMkLst>
            <pc:docMk/>
            <pc:sldMk cId="3577431258" sldId="256"/>
            <ac:spMk id="20" creationId="{27516C67-0347-4C9F-9674-747289B9CC44}"/>
          </ac:spMkLst>
        </pc:spChg>
        <pc:spChg chg="add mod ord topLvl">
          <ac:chgData name="Peter Kalverla" userId="c2a4cb52-105c-4b5d-8807-1bf8328aa388" providerId="ADAL" clId="{A451D162-585C-4CC2-A619-8BBFE314CA65}" dt="2021-02-11T10:15:02.516" v="3169" actId="14100"/>
          <ac:spMkLst>
            <pc:docMk/>
            <pc:sldMk cId="3577431258" sldId="256"/>
            <ac:spMk id="21" creationId="{34BCE697-0D69-4599-A902-F5B51CABDE72}"/>
          </ac:spMkLst>
        </pc:spChg>
        <pc:spChg chg="add mod topLvl">
          <ac:chgData name="Peter Kalverla" userId="c2a4cb52-105c-4b5d-8807-1bf8328aa388" providerId="ADAL" clId="{A451D162-585C-4CC2-A619-8BBFE314CA65}" dt="2021-02-10T16:34:46.503" v="2281" actId="1038"/>
          <ac:spMkLst>
            <pc:docMk/>
            <pc:sldMk cId="3577431258" sldId="256"/>
            <ac:spMk id="22" creationId="{53A18225-9DFB-4CAD-BD1C-6BAA13A1F05B}"/>
          </ac:spMkLst>
        </pc:spChg>
        <pc:spChg chg="add del mod">
          <ac:chgData name="Peter Kalverla" userId="c2a4cb52-105c-4b5d-8807-1bf8328aa388" providerId="ADAL" clId="{A451D162-585C-4CC2-A619-8BBFE314CA65}" dt="2021-02-10T16:50:54.968" v="2779" actId="478"/>
          <ac:spMkLst>
            <pc:docMk/>
            <pc:sldMk cId="3577431258" sldId="256"/>
            <ac:spMk id="23" creationId="{C6AF009C-0FF9-480B-AC65-53E1CCC392DA}"/>
          </ac:spMkLst>
        </pc:spChg>
        <pc:spChg chg="add del mod topLvl">
          <ac:chgData name="Peter Kalverla" userId="c2a4cb52-105c-4b5d-8807-1bf8328aa388" providerId="ADAL" clId="{A451D162-585C-4CC2-A619-8BBFE314CA65}" dt="2021-02-11T11:10:30.660" v="3337" actId="478"/>
          <ac:spMkLst>
            <pc:docMk/>
            <pc:sldMk cId="3577431258" sldId="256"/>
            <ac:spMk id="24" creationId="{D7F045BE-4FE4-443C-BBDB-588B0CF87AF1}"/>
          </ac:spMkLst>
        </pc:spChg>
        <pc:spChg chg="add mod topLvl">
          <ac:chgData name="Peter Kalverla" userId="c2a4cb52-105c-4b5d-8807-1bf8328aa388" providerId="ADAL" clId="{A451D162-585C-4CC2-A619-8BBFE314CA65}" dt="2021-02-10T16:34:46.503" v="2281" actId="1038"/>
          <ac:spMkLst>
            <pc:docMk/>
            <pc:sldMk cId="3577431258" sldId="256"/>
            <ac:spMk id="25" creationId="{5A4F60FA-114F-4672-AA2A-E5983B2237F9}"/>
          </ac:spMkLst>
        </pc:spChg>
        <pc:spChg chg="add del mod ord topLvl">
          <ac:chgData name="Peter Kalverla" userId="c2a4cb52-105c-4b5d-8807-1bf8328aa388" providerId="ADAL" clId="{A451D162-585C-4CC2-A619-8BBFE314CA65}" dt="2021-02-10T16:37:38.835" v="2304" actId="478"/>
          <ac:spMkLst>
            <pc:docMk/>
            <pc:sldMk cId="3577431258" sldId="256"/>
            <ac:spMk id="26" creationId="{D2DA1CDF-D83F-4042-95B9-70F0AA37F0FB}"/>
          </ac:spMkLst>
        </pc:spChg>
        <pc:spChg chg="add mod topLvl">
          <ac:chgData name="Peter Kalverla" userId="c2a4cb52-105c-4b5d-8807-1bf8328aa388" providerId="ADAL" clId="{A451D162-585C-4CC2-A619-8BBFE314CA65}" dt="2021-02-10T16:45:38.644" v="2628" actId="20577"/>
          <ac:spMkLst>
            <pc:docMk/>
            <pc:sldMk cId="3577431258" sldId="256"/>
            <ac:spMk id="27" creationId="{D9CC8DB5-376A-447A-8CE5-0E3317487624}"/>
          </ac:spMkLst>
        </pc:spChg>
        <pc:spChg chg="add del mod">
          <ac:chgData name="Peter Kalverla" userId="c2a4cb52-105c-4b5d-8807-1bf8328aa388" providerId="ADAL" clId="{A451D162-585C-4CC2-A619-8BBFE314CA65}" dt="2021-02-09T14:57:48.231" v="967" actId="478"/>
          <ac:spMkLst>
            <pc:docMk/>
            <pc:sldMk cId="3577431258" sldId="256"/>
            <ac:spMk id="28" creationId="{2DD8CCE1-BE42-4077-AFB0-63E2A2E5F34C}"/>
          </ac:spMkLst>
        </pc:spChg>
        <pc:spChg chg="add mod topLvl">
          <ac:chgData name="Peter Kalverla" userId="c2a4cb52-105c-4b5d-8807-1bf8328aa388" providerId="ADAL" clId="{A451D162-585C-4CC2-A619-8BBFE314CA65}" dt="2021-02-10T16:42:52.559" v="2441" actId="207"/>
          <ac:spMkLst>
            <pc:docMk/>
            <pc:sldMk cId="3577431258" sldId="256"/>
            <ac:spMk id="29" creationId="{4C4D446E-C7A0-4FB1-A3BF-B7EF725E2E62}"/>
          </ac:spMkLst>
        </pc:spChg>
        <pc:spChg chg="add mod topLvl">
          <ac:chgData name="Peter Kalverla" userId="c2a4cb52-105c-4b5d-8807-1bf8328aa388" providerId="ADAL" clId="{A451D162-585C-4CC2-A619-8BBFE314CA65}" dt="2021-02-11T10:17:07.374" v="3174" actId="12789"/>
          <ac:spMkLst>
            <pc:docMk/>
            <pc:sldMk cId="3577431258" sldId="256"/>
            <ac:spMk id="31" creationId="{179C9191-66E5-45C0-A3F8-DAC8547F235F}"/>
          </ac:spMkLst>
        </pc:spChg>
        <pc:spChg chg="add mod topLvl">
          <ac:chgData name="Peter Kalverla" userId="c2a4cb52-105c-4b5d-8807-1bf8328aa388" providerId="ADAL" clId="{A451D162-585C-4CC2-A619-8BBFE314CA65}" dt="2021-02-11T10:17:07.374" v="3174" actId="12789"/>
          <ac:spMkLst>
            <pc:docMk/>
            <pc:sldMk cId="3577431258" sldId="256"/>
            <ac:spMk id="32" creationId="{C8492EE7-82BA-4888-BD6E-BC7AAA60EB62}"/>
          </ac:spMkLst>
        </pc:spChg>
        <pc:spChg chg="add mod topLvl">
          <ac:chgData name="Peter Kalverla" userId="c2a4cb52-105c-4b5d-8807-1bf8328aa388" providerId="ADAL" clId="{A451D162-585C-4CC2-A619-8BBFE314CA65}" dt="2021-02-11T10:17:07.374" v="3174" actId="12789"/>
          <ac:spMkLst>
            <pc:docMk/>
            <pc:sldMk cId="3577431258" sldId="256"/>
            <ac:spMk id="33" creationId="{D4547005-D2D8-4626-9644-3B48D865AEBD}"/>
          </ac:spMkLst>
        </pc:spChg>
        <pc:spChg chg="add mod topLvl">
          <ac:chgData name="Peter Kalverla" userId="c2a4cb52-105c-4b5d-8807-1bf8328aa388" providerId="ADAL" clId="{A451D162-585C-4CC2-A619-8BBFE314CA65}" dt="2021-02-11T10:57:54.387" v="3264" actId="14100"/>
          <ac:spMkLst>
            <pc:docMk/>
            <pc:sldMk cId="3577431258" sldId="256"/>
            <ac:spMk id="34" creationId="{DA8DB613-DC4A-4C30-B4D6-21E6B4A1E8CF}"/>
          </ac:spMkLst>
        </pc:spChg>
        <pc:spChg chg="add mod topLvl">
          <ac:chgData name="Peter Kalverla" userId="c2a4cb52-105c-4b5d-8807-1bf8328aa388" providerId="ADAL" clId="{A451D162-585C-4CC2-A619-8BBFE314CA65}" dt="2021-02-11T10:17:07.374" v="3174" actId="12789"/>
          <ac:spMkLst>
            <pc:docMk/>
            <pc:sldMk cId="3577431258" sldId="256"/>
            <ac:spMk id="35" creationId="{4161FAC6-DDF6-4CE0-9A03-1C4A6782E23B}"/>
          </ac:spMkLst>
        </pc:spChg>
        <pc:spChg chg="add mod ord">
          <ac:chgData name="Peter Kalverla" userId="c2a4cb52-105c-4b5d-8807-1bf8328aa388" providerId="ADAL" clId="{A451D162-585C-4CC2-A619-8BBFE314CA65}" dt="2021-02-11T11:10:36.328" v="3338" actId="166"/>
          <ac:spMkLst>
            <pc:docMk/>
            <pc:sldMk cId="3577431258" sldId="256"/>
            <ac:spMk id="36" creationId="{15BCA02B-E158-419E-9AFD-B2127535342E}"/>
          </ac:spMkLst>
        </pc:spChg>
        <pc:spChg chg="add mod ord topLvl">
          <ac:chgData name="Peter Kalverla" userId="c2a4cb52-105c-4b5d-8807-1bf8328aa388" providerId="ADAL" clId="{A451D162-585C-4CC2-A619-8BBFE314CA65}" dt="2021-02-11T10:58:04.692" v="3265" actId="14100"/>
          <ac:spMkLst>
            <pc:docMk/>
            <pc:sldMk cId="3577431258" sldId="256"/>
            <ac:spMk id="37" creationId="{291A170A-67AF-431D-BFCC-5AD5193C7830}"/>
          </ac:spMkLst>
        </pc:spChg>
        <pc:spChg chg="mod">
          <ac:chgData name="Peter Kalverla" userId="c2a4cb52-105c-4b5d-8807-1bf8328aa388" providerId="ADAL" clId="{A451D162-585C-4CC2-A619-8BBFE314CA65}" dt="2021-02-10T16:24:24.947" v="1855"/>
          <ac:spMkLst>
            <pc:docMk/>
            <pc:sldMk cId="3577431258" sldId="256"/>
            <ac:spMk id="40" creationId="{74ECC7BF-B726-4CC6-97EE-06FA58A1DE59}"/>
          </ac:spMkLst>
        </pc:spChg>
        <pc:spChg chg="add del mod">
          <ac:chgData name="Peter Kalverla" userId="c2a4cb52-105c-4b5d-8807-1bf8328aa388" providerId="ADAL" clId="{A451D162-585C-4CC2-A619-8BBFE314CA65}" dt="2021-02-11T10:23:30.354" v="3205" actId="478"/>
          <ac:spMkLst>
            <pc:docMk/>
            <pc:sldMk cId="3577431258" sldId="256"/>
            <ac:spMk id="40" creationId="{EC791A00-6E60-4A94-91E9-F2278F944E7F}"/>
          </ac:spMkLst>
        </pc:spChg>
        <pc:spChg chg="mod">
          <ac:chgData name="Peter Kalverla" userId="c2a4cb52-105c-4b5d-8807-1bf8328aa388" providerId="ADAL" clId="{A451D162-585C-4CC2-A619-8BBFE314CA65}" dt="2021-02-10T16:24:24.947" v="1855"/>
          <ac:spMkLst>
            <pc:docMk/>
            <pc:sldMk cId="3577431258" sldId="256"/>
            <ac:spMk id="41" creationId="{535A0485-8E52-48FF-A5FA-1718D8EC45F3}"/>
          </ac:spMkLst>
        </pc:spChg>
        <pc:spChg chg="add mod ord">
          <ac:chgData name="Peter Kalverla" userId="c2a4cb52-105c-4b5d-8807-1bf8328aa388" providerId="ADAL" clId="{A451D162-585C-4CC2-A619-8BBFE314CA65}" dt="2021-02-11T11:11:29.896" v="3344" actId="14100"/>
          <ac:spMkLst>
            <pc:docMk/>
            <pc:sldMk cId="3577431258" sldId="256"/>
            <ac:spMk id="41" creationId="{A75F50FC-CF85-411F-A942-3F96B28B68C9}"/>
          </ac:spMkLst>
        </pc:spChg>
        <pc:spChg chg="mod">
          <ac:chgData name="Peter Kalverla" userId="c2a4cb52-105c-4b5d-8807-1bf8328aa388" providerId="ADAL" clId="{A451D162-585C-4CC2-A619-8BBFE314CA65}" dt="2021-02-10T16:24:24.947" v="1855"/>
          <ac:spMkLst>
            <pc:docMk/>
            <pc:sldMk cId="3577431258" sldId="256"/>
            <ac:spMk id="42" creationId="{1790C2FB-3F4F-4BC0-9498-261C83FFF0F0}"/>
          </ac:spMkLst>
        </pc:spChg>
        <pc:spChg chg="add mod">
          <ac:chgData name="Peter Kalverla" userId="c2a4cb52-105c-4b5d-8807-1bf8328aa388" providerId="ADAL" clId="{A451D162-585C-4CC2-A619-8BBFE314CA65}" dt="2021-02-11T10:58:45.475" v="3266" actId="14100"/>
          <ac:spMkLst>
            <pc:docMk/>
            <pc:sldMk cId="3577431258" sldId="256"/>
            <ac:spMk id="42" creationId="{E0A586DD-3A00-44FC-ABE6-CF989EB45967}"/>
          </ac:spMkLst>
        </pc:spChg>
        <pc:spChg chg="add mod">
          <ac:chgData name="Peter Kalverla" userId="c2a4cb52-105c-4b5d-8807-1bf8328aa388" providerId="ADAL" clId="{A451D162-585C-4CC2-A619-8BBFE314CA65}" dt="2021-02-11T10:31:50.707" v="3252" actId="20577"/>
          <ac:spMkLst>
            <pc:docMk/>
            <pc:sldMk cId="3577431258" sldId="256"/>
            <ac:spMk id="43" creationId="{72373191-54FB-43AD-84AA-D5D3858883F3}"/>
          </ac:spMkLst>
        </pc:spChg>
        <pc:spChg chg="mod">
          <ac:chgData name="Peter Kalverla" userId="c2a4cb52-105c-4b5d-8807-1bf8328aa388" providerId="ADAL" clId="{A451D162-585C-4CC2-A619-8BBFE314CA65}" dt="2021-02-10T16:24:24.947" v="1855"/>
          <ac:spMkLst>
            <pc:docMk/>
            <pc:sldMk cId="3577431258" sldId="256"/>
            <ac:spMk id="43" creationId="{CCCBFFC2-8FAA-43B9-9FAA-F3CBC29A8884}"/>
          </ac:spMkLst>
        </pc:spChg>
        <pc:spChg chg="add mod ord">
          <ac:chgData name="Peter Kalverla" userId="c2a4cb52-105c-4b5d-8807-1bf8328aa388" providerId="ADAL" clId="{A451D162-585C-4CC2-A619-8BBFE314CA65}" dt="2021-02-11T11:12:28.941" v="3350" actId="120"/>
          <ac:spMkLst>
            <pc:docMk/>
            <pc:sldMk cId="3577431258" sldId="256"/>
            <ac:spMk id="44" creationId="{797C51B9-4CE1-43E0-BF6D-755C0EAB2D23}"/>
          </ac:spMkLst>
        </pc:spChg>
        <pc:spChg chg="mod">
          <ac:chgData name="Peter Kalverla" userId="c2a4cb52-105c-4b5d-8807-1bf8328aa388" providerId="ADAL" clId="{A451D162-585C-4CC2-A619-8BBFE314CA65}" dt="2021-02-10T16:24:24.947" v="1855"/>
          <ac:spMkLst>
            <pc:docMk/>
            <pc:sldMk cId="3577431258" sldId="256"/>
            <ac:spMk id="44" creationId="{D615EA33-61DB-4227-929E-B13D2B22EDB0}"/>
          </ac:spMkLst>
        </pc:spChg>
        <pc:spChg chg="add del mod">
          <ac:chgData name="Peter Kalverla" userId="c2a4cb52-105c-4b5d-8807-1bf8328aa388" providerId="ADAL" clId="{A451D162-585C-4CC2-A619-8BBFE314CA65}" dt="2021-02-11T11:10:29.812" v="3336" actId="478"/>
          <ac:spMkLst>
            <pc:docMk/>
            <pc:sldMk cId="3577431258" sldId="256"/>
            <ac:spMk id="45" creationId="{7F2767DE-253E-4B1D-8A9E-FFE9C90A5F0E}"/>
          </ac:spMkLst>
        </pc:spChg>
        <pc:spChg chg="mod">
          <ac:chgData name="Peter Kalverla" userId="c2a4cb52-105c-4b5d-8807-1bf8328aa388" providerId="ADAL" clId="{A451D162-585C-4CC2-A619-8BBFE314CA65}" dt="2021-02-10T16:24:24.947" v="1855"/>
          <ac:spMkLst>
            <pc:docMk/>
            <pc:sldMk cId="3577431258" sldId="256"/>
            <ac:spMk id="45" creationId="{8749CB67-4C26-4037-9E11-8F1606E66433}"/>
          </ac:spMkLst>
        </pc:spChg>
        <pc:spChg chg="mod">
          <ac:chgData name="Peter Kalverla" userId="c2a4cb52-105c-4b5d-8807-1bf8328aa388" providerId="ADAL" clId="{A451D162-585C-4CC2-A619-8BBFE314CA65}" dt="2021-02-10T16:24:24.947" v="1855"/>
          <ac:spMkLst>
            <pc:docMk/>
            <pc:sldMk cId="3577431258" sldId="256"/>
            <ac:spMk id="46" creationId="{62B88673-88A1-41EF-A8B6-499C1EEAF999}"/>
          </ac:spMkLst>
        </pc:spChg>
        <pc:spChg chg="mod">
          <ac:chgData name="Peter Kalverla" userId="c2a4cb52-105c-4b5d-8807-1bf8328aa388" providerId="ADAL" clId="{A451D162-585C-4CC2-A619-8BBFE314CA65}" dt="2021-02-10T16:24:24.947" v="1855"/>
          <ac:spMkLst>
            <pc:docMk/>
            <pc:sldMk cId="3577431258" sldId="256"/>
            <ac:spMk id="47" creationId="{9589756D-6FCB-4842-8661-362FCFFAF313}"/>
          </ac:spMkLst>
        </pc:spChg>
        <pc:spChg chg="mod">
          <ac:chgData name="Peter Kalverla" userId="c2a4cb52-105c-4b5d-8807-1bf8328aa388" providerId="ADAL" clId="{A451D162-585C-4CC2-A619-8BBFE314CA65}" dt="2021-02-10T16:24:24.947" v="1855"/>
          <ac:spMkLst>
            <pc:docMk/>
            <pc:sldMk cId="3577431258" sldId="256"/>
            <ac:spMk id="48" creationId="{6A2BDB37-ED47-4BD5-8946-DC40A955A744}"/>
          </ac:spMkLst>
        </pc:spChg>
        <pc:spChg chg="mod">
          <ac:chgData name="Peter Kalverla" userId="c2a4cb52-105c-4b5d-8807-1bf8328aa388" providerId="ADAL" clId="{A451D162-585C-4CC2-A619-8BBFE314CA65}" dt="2021-02-10T16:24:24.947" v="1855"/>
          <ac:spMkLst>
            <pc:docMk/>
            <pc:sldMk cId="3577431258" sldId="256"/>
            <ac:spMk id="49" creationId="{EB5B6C75-E35A-4B9C-98F6-D0676692B017}"/>
          </ac:spMkLst>
        </pc:spChg>
        <pc:spChg chg="mod">
          <ac:chgData name="Peter Kalverla" userId="c2a4cb52-105c-4b5d-8807-1bf8328aa388" providerId="ADAL" clId="{A451D162-585C-4CC2-A619-8BBFE314CA65}" dt="2021-02-10T16:24:24.947" v="1855"/>
          <ac:spMkLst>
            <pc:docMk/>
            <pc:sldMk cId="3577431258" sldId="256"/>
            <ac:spMk id="50" creationId="{104F923E-CE41-4A17-8DFA-4D761564757C}"/>
          </ac:spMkLst>
        </pc:spChg>
        <pc:spChg chg="mod">
          <ac:chgData name="Peter Kalverla" userId="c2a4cb52-105c-4b5d-8807-1bf8328aa388" providerId="ADAL" clId="{A451D162-585C-4CC2-A619-8BBFE314CA65}" dt="2021-02-10T16:24:24.947" v="1855"/>
          <ac:spMkLst>
            <pc:docMk/>
            <pc:sldMk cId="3577431258" sldId="256"/>
            <ac:spMk id="51" creationId="{2576E71A-CD64-4DF4-B659-20DDC5A97CB5}"/>
          </ac:spMkLst>
        </pc:spChg>
        <pc:spChg chg="mod">
          <ac:chgData name="Peter Kalverla" userId="c2a4cb52-105c-4b5d-8807-1bf8328aa388" providerId="ADAL" clId="{A451D162-585C-4CC2-A619-8BBFE314CA65}" dt="2021-02-10T16:24:24.947" v="1855"/>
          <ac:spMkLst>
            <pc:docMk/>
            <pc:sldMk cId="3577431258" sldId="256"/>
            <ac:spMk id="52" creationId="{519C3405-14B4-485D-8B6E-65DB1287AD9E}"/>
          </ac:spMkLst>
        </pc:spChg>
        <pc:spChg chg="mod">
          <ac:chgData name="Peter Kalverla" userId="c2a4cb52-105c-4b5d-8807-1bf8328aa388" providerId="ADAL" clId="{A451D162-585C-4CC2-A619-8BBFE314CA65}" dt="2021-02-10T16:24:24.947" v="1855"/>
          <ac:spMkLst>
            <pc:docMk/>
            <pc:sldMk cId="3577431258" sldId="256"/>
            <ac:spMk id="53" creationId="{3455D6EB-EA04-4DBD-88C0-1F9F42A1A709}"/>
          </ac:spMkLst>
        </pc:spChg>
        <pc:spChg chg="mod">
          <ac:chgData name="Peter Kalverla" userId="c2a4cb52-105c-4b5d-8807-1bf8328aa388" providerId="ADAL" clId="{A451D162-585C-4CC2-A619-8BBFE314CA65}" dt="2021-02-10T16:24:24.947" v="1855"/>
          <ac:spMkLst>
            <pc:docMk/>
            <pc:sldMk cId="3577431258" sldId="256"/>
            <ac:spMk id="54" creationId="{3827F1CC-7F50-4359-924B-F2B934BFF734}"/>
          </ac:spMkLst>
        </pc:spChg>
        <pc:spChg chg="mod">
          <ac:chgData name="Peter Kalverla" userId="c2a4cb52-105c-4b5d-8807-1bf8328aa388" providerId="ADAL" clId="{A451D162-585C-4CC2-A619-8BBFE314CA65}" dt="2021-02-10T16:24:24.947" v="1855"/>
          <ac:spMkLst>
            <pc:docMk/>
            <pc:sldMk cId="3577431258" sldId="256"/>
            <ac:spMk id="55" creationId="{E5E33033-A1A0-45F5-931F-3A4A7BB0F676}"/>
          </ac:spMkLst>
        </pc:spChg>
        <pc:spChg chg="mod">
          <ac:chgData name="Peter Kalverla" userId="c2a4cb52-105c-4b5d-8807-1bf8328aa388" providerId="ADAL" clId="{A451D162-585C-4CC2-A619-8BBFE314CA65}" dt="2021-02-10T16:24:24.947" v="1855"/>
          <ac:spMkLst>
            <pc:docMk/>
            <pc:sldMk cId="3577431258" sldId="256"/>
            <ac:spMk id="56" creationId="{E4936614-676E-4C6A-8308-AC889DD4358C}"/>
          </ac:spMkLst>
        </pc:spChg>
        <pc:spChg chg="mod">
          <ac:chgData name="Peter Kalverla" userId="c2a4cb52-105c-4b5d-8807-1bf8328aa388" providerId="ADAL" clId="{A451D162-585C-4CC2-A619-8BBFE314CA65}" dt="2021-02-10T16:24:24.947" v="1855"/>
          <ac:spMkLst>
            <pc:docMk/>
            <pc:sldMk cId="3577431258" sldId="256"/>
            <ac:spMk id="57" creationId="{A807C3F1-9755-4F41-B86C-C6A163D16526}"/>
          </ac:spMkLst>
        </pc:spChg>
        <pc:spChg chg="mod">
          <ac:chgData name="Peter Kalverla" userId="c2a4cb52-105c-4b5d-8807-1bf8328aa388" providerId="ADAL" clId="{A451D162-585C-4CC2-A619-8BBFE314CA65}" dt="2021-02-10T16:24:24.947" v="1855"/>
          <ac:spMkLst>
            <pc:docMk/>
            <pc:sldMk cId="3577431258" sldId="256"/>
            <ac:spMk id="58" creationId="{4D99F878-EB0D-4DB3-86FF-65083D2219C5}"/>
          </ac:spMkLst>
        </pc:spChg>
        <pc:spChg chg="mod">
          <ac:chgData name="Peter Kalverla" userId="c2a4cb52-105c-4b5d-8807-1bf8328aa388" providerId="ADAL" clId="{A451D162-585C-4CC2-A619-8BBFE314CA65}" dt="2021-02-10T16:24:24.947" v="1855"/>
          <ac:spMkLst>
            <pc:docMk/>
            <pc:sldMk cId="3577431258" sldId="256"/>
            <ac:spMk id="59" creationId="{8F925A85-7CE6-4794-957C-E87913973DF2}"/>
          </ac:spMkLst>
        </pc:spChg>
        <pc:spChg chg="mod">
          <ac:chgData name="Peter Kalverla" userId="c2a4cb52-105c-4b5d-8807-1bf8328aa388" providerId="ADAL" clId="{A451D162-585C-4CC2-A619-8BBFE314CA65}" dt="2021-02-10T16:24:24.947" v="1855"/>
          <ac:spMkLst>
            <pc:docMk/>
            <pc:sldMk cId="3577431258" sldId="256"/>
            <ac:spMk id="60" creationId="{005C4E6D-F396-4346-A020-DF27C324860D}"/>
          </ac:spMkLst>
        </pc:spChg>
        <pc:spChg chg="mod">
          <ac:chgData name="Peter Kalverla" userId="c2a4cb52-105c-4b5d-8807-1bf8328aa388" providerId="ADAL" clId="{A451D162-585C-4CC2-A619-8BBFE314CA65}" dt="2021-02-10T16:24:24.947" v="1855"/>
          <ac:spMkLst>
            <pc:docMk/>
            <pc:sldMk cId="3577431258" sldId="256"/>
            <ac:spMk id="61" creationId="{63D5449F-7CB3-4653-A4C7-C36F0ADED7A3}"/>
          </ac:spMkLst>
        </pc:spChg>
        <pc:spChg chg="mod">
          <ac:chgData name="Peter Kalverla" userId="c2a4cb52-105c-4b5d-8807-1bf8328aa388" providerId="ADAL" clId="{A451D162-585C-4CC2-A619-8BBFE314CA65}" dt="2021-02-10T16:24:27.575" v="1857"/>
          <ac:spMkLst>
            <pc:docMk/>
            <pc:sldMk cId="3577431258" sldId="256"/>
            <ac:spMk id="63" creationId="{553BD3CC-0E44-4152-8FBD-028FF226274B}"/>
          </ac:spMkLst>
        </pc:spChg>
        <pc:spChg chg="mod">
          <ac:chgData name="Peter Kalverla" userId="c2a4cb52-105c-4b5d-8807-1bf8328aa388" providerId="ADAL" clId="{A451D162-585C-4CC2-A619-8BBFE314CA65}" dt="2021-02-10T16:24:27.575" v="1857"/>
          <ac:spMkLst>
            <pc:docMk/>
            <pc:sldMk cId="3577431258" sldId="256"/>
            <ac:spMk id="64" creationId="{66904764-5A3F-4429-B323-FD849087A938}"/>
          </ac:spMkLst>
        </pc:spChg>
        <pc:spChg chg="mod">
          <ac:chgData name="Peter Kalverla" userId="c2a4cb52-105c-4b5d-8807-1bf8328aa388" providerId="ADAL" clId="{A451D162-585C-4CC2-A619-8BBFE314CA65}" dt="2021-02-10T16:24:27.575" v="1857"/>
          <ac:spMkLst>
            <pc:docMk/>
            <pc:sldMk cId="3577431258" sldId="256"/>
            <ac:spMk id="65" creationId="{28F2B8F1-DA06-481F-A5A2-0E8558731D1C}"/>
          </ac:spMkLst>
        </pc:spChg>
        <pc:spChg chg="mod">
          <ac:chgData name="Peter Kalverla" userId="c2a4cb52-105c-4b5d-8807-1bf8328aa388" providerId="ADAL" clId="{A451D162-585C-4CC2-A619-8BBFE314CA65}" dt="2021-02-10T16:24:27.575" v="1857"/>
          <ac:spMkLst>
            <pc:docMk/>
            <pc:sldMk cId="3577431258" sldId="256"/>
            <ac:spMk id="66" creationId="{CFC60FD3-4DAD-4DF5-A7CB-158CB54F2050}"/>
          </ac:spMkLst>
        </pc:spChg>
        <pc:spChg chg="mod">
          <ac:chgData name="Peter Kalverla" userId="c2a4cb52-105c-4b5d-8807-1bf8328aa388" providerId="ADAL" clId="{A451D162-585C-4CC2-A619-8BBFE314CA65}" dt="2021-02-10T16:24:27.575" v="1857"/>
          <ac:spMkLst>
            <pc:docMk/>
            <pc:sldMk cId="3577431258" sldId="256"/>
            <ac:spMk id="67" creationId="{3D6FEFD7-3B85-4EBF-93C2-81870C771399}"/>
          </ac:spMkLst>
        </pc:spChg>
        <pc:spChg chg="mod">
          <ac:chgData name="Peter Kalverla" userId="c2a4cb52-105c-4b5d-8807-1bf8328aa388" providerId="ADAL" clId="{A451D162-585C-4CC2-A619-8BBFE314CA65}" dt="2021-02-10T16:24:27.575" v="1857"/>
          <ac:spMkLst>
            <pc:docMk/>
            <pc:sldMk cId="3577431258" sldId="256"/>
            <ac:spMk id="68" creationId="{8F40DA96-9719-44B0-AF0E-DC494699734A}"/>
          </ac:spMkLst>
        </pc:spChg>
        <pc:spChg chg="mod">
          <ac:chgData name="Peter Kalverla" userId="c2a4cb52-105c-4b5d-8807-1bf8328aa388" providerId="ADAL" clId="{A451D162-585C-4CC2-A619-8BBFE314CA65}" dt="2021-02-10T16:24:27.575" v="1857"/>
          <ac:spMkLst>
            <pc:docMk/>
            <pc:sldMk cId="3577431258" sldId="256"/>
            <ac:spMk id="69" creationId="{E65642FD-9F96-4042-8338-A2B2BE5015F5}"/>
          </ac:spMkLst>
        </pc:spChg>
        <pc:spChg chg="mod">
          <ac:chgData name="Peter Kalverla" userId="c2a4cb52-105c-4b5d-8807-1bf8328aa388" providerId="ADAL" clId="{A451D162-585C-4CC2-A619-8BBFE314CA65}" dt="2021-02-10T16:24:27.575" v="1857"/>
          <ac:spMkLst>
            <pc:docMk/>
            <pc:sldMk cId="3577431258" sldId="256"/>
            <ac:spMk id="70" creationId="{295C1269-59CD-4AEE-BF1A-5FF9289B3461}"/>
          </ac:spMkLst>
        </pc:spChg>
        <pc:spChg chg="mod">
          <ac:chgData name="Peter Kalverla" userId="c2a4cb52-105c-4b5d-8807-1bf8328aa388" providerId="ADAL" clId="{A451D162-585C-4CC2-A619-8BBFE314CA65}" dt="2021-02-10T16:24:27.575" v="1857"/>
          <ac:spMkLst>
            <pc:docMk/>
            <pc:sldMk cId="3577431258" sldId="256"/>
            <ac:spMk id="71" creationId="{B47A6BF6-3A04-4B39-B4A0-DD761BC8B031}"/>
          </ac:spMkLst>
        </pc:spChg>
        <pc:spChg chg="mod">
          <ac:chgData name="Peter Kalverla" userId="c2a4cb52-105c-4b5d-8807-1bf8328aa388" providerId="ADAL" clId="{A451D162-585C-4CC2-A619-8BBFE314CA65}" dt="2021-02-10T16:24:27.575" v="1857"/>
          <ac:spMkLst>
            <pc:docMk/>
            <pc:sldMk cId="3577431258" sldId="256"/>
            <ac:spMk id="72" creationId="{66440045-18AB-4227-A228-10E67DA829E2}"/>
          </ac:spMkLst>
        </pc:spChg>
        <pc:spChg chg="mod">
          <ac:chgData name="Peter Kalverla" userId="c2a4cb52-105c-4b5d-8807-1bf8328aa388" providerId="ADAL" clId="{A451D162-585C-4CC2-A619-8BBFE314CA65}" dt="2021-02-10T16:24:27.575" v="1857"/>
          <ac:spMkLst>
            <pc:docMk/>
            <pc:sldMk cId="3577431258" sldId="256"/>
            <ac:spMk id="73" creationId="{69CC4757-7EA5-4E13-9938-2A77C4A5D2BE}"/>
          </ac:spMkLst>
        </pc:spChg>
        <pc:spChg chg="mod">
          <ac:chgData name="Peter Kalverla" userId="c2a4cb52-105c-4b5d-8807-1bf8328aa388" providerId="ADAL" clId="{A451D162-585C-4CC2-A619-8BBFE314CA65}" dt="2021-02-10T16:24:27.575" v="1857"/>
          <ac:spMkLst>
            <pc:docMk/>
            <pc:sldMk cId="3577431258" sldId="256"/>
            <ac:spMk id="74" creationId="{E29CB08A-B60A-44B1-BA59-C87135F7E630}"/>
          </ac:spMkLst>
        </pc:spChg>
        <pc:spChg chg="mod">
          <ac:chgData name="Peter Kalverla" userId="c2a4cb52-105c-4b5d-8807-1bf8328aa388" providerId="ADAL" clId="{A451D162-585C-4CC2-A619-8BBFE314CA65}" dt="2021-02-10T16:24:27.575" v="1857"/>
          <ac:spMkLst>
            <pc:docMk/>
            <pc:sldMk cId="3577431258" sldId="256"/>
            <ac:spMk id="75" creationId="{43A0F699-4A5A-41A8-B676-F19988FFAC75}"/>
          </ac:spMkLst>
        </pc:spChg>
        <pc:spChg chg="mod">
          <ac:chgData name="Peter Kalverla" userId="c2a4cb52-105c-4b5d-8807-1bf8328aa388" providerId="ADAL" clId="{A451D162-585C-4CC2-A619-8BBFE314CA65}" dt="2021-02-10T16:24:27.575" v="1857"/>
          <ac:spMkLst>
            <pc:docMk/>
            <pc:sldMk cId="3577431258" sldId="256"/>
            <ac:spMk id="76" creationId="{7E6045EE-1006-4135-8F7D-AF64EEF62825}"/>
          </ac:spMkLst>
        </pc:spChg>
        <pc:spChg chg="mod">
          <ac:chgData name="Peter Kalverla" userId="c2a4cb52-105c-4b5d-8807-1bf8328aa388" providerId="ADAL" clId="{A451D162-585C-4CC2-A619-8BBFE314CA65}" dt="2021-02-10T16:24:27.575" v="1857"/>
          <ac:spMkLst>
            <pc:docMk/>
            <pc:sldMk cId="3577431258" sldId="256"/>
            <ac:spMk id="77" creationId="{34E8AAA1-4EFA-4E17-8B83-88641A408CBE}"/>
          </ac:spMkLst>
        </pc:spChg>
        <pc:spChg chg="mod">
          <ac:chgData name="Peter Kalverla" userId="c2a4cb52-105c-4b5d-8807-1bf8328aa388" providerId="ADAL" clId="{A451D162-585C-4CC2-A619-8BBFE314CA65}" dt="2021-02-10T16:24:27.575" v="1857"/>
          <ac:spMkLst>
            <pc:docMk/>
            <pc:sldMk cId="3577431258" sldId="256"/>
            <ac:spMk id="78" creationId="{A13EB800-9D3D-47CE-A6F0-01C98B1F83E4}"/>
          </ac:spMkLst>
        </pc:spChg>
        <pc:spChg chg="mod">
          <ac:chgData name="Peter Kalverla" userId="c2a4cb52-105c-4b5d-8807-1bf8328aa388" providerId="ADAL" clId="{A451D162-585C-4CC2-A619-8BBFE314CA65}" dt="2021-02-10T16:24:27.575" v="1857"/>
          <ac:spMkLst>
            <pc:docMk/>
            <pc:sldMk cId="3577431258" sldId="256"/>
            <ac:spMk id="79" creationId="{3F2B99E0-C700-4BA6-B92E-DE62B5E8EB6F}"/>
          </ac:spMkLst>
        </pc:spChg>
        <pc:spChg chg="mod">
          <ac:chgData name="Peter Kalverla" userId="c2a4cb52-105c-4b5d-8807-1bf8328aa388" providerId="ADAL" clId="{A451D162-585C-4CC2-A619-8BBFE314CA65}" dt="2021-02-10T16:24:27.575" v="1857"/>
          <ac:spMkLst>
            <pc:docMk/>
            <pc:sldMk cId="3577431258" sldId="256"/>
            <ac:spMk id="80" creationId="{2DB5CB83-0F97-4611-9651-15173139708A}"/>
          </ac:spMkLst>
        </pc:spChg>
        <pc:spChg chg="mod">
          <ac:chgData name="Peter Kalverla" userId="c2a4cb52-105c-4b5d-8807-1bf8328aa388" providerId="ADAL" clId="{A451D162-585C-4CC2-A619-8BBFE314CA65}" dt="2021-02-10T16:24:27.575" v="1857"/>
          <ac:spMkLst>
            <pc:docMk/>
            <pc:sldMk cId="3577431258" sldId="256"/>
            <ac:spMk id="81" creationId="{529FBE67-DAFB-4B28-BD70-7B23B96319E3}"/>
          </ac:spMkLst>
        </pc:spChg>
        <pc:spChg chg="mod">
          <ac:chgData name="Peter Kalverla" userId="c2a4cb52-105c-4b5d-8807-1bf8328aa388" providerId="ADAL" clId="{A451D162-585C-4CC2-A619-8BBFE314CA65}" dt="2021-02-10T16:24:27.575" v="1857"/>
          <ac:spMkLst>
            <pc:docMk/>
            <pc:sldMk cId="3577431258" sldId="256"/>
            <ac:spMk id="82" creationId="{2FA5B5F0-A5B8-40F8-8A24-E67E913153B2}"/>
          </ac:spMkLst>
        </pc:spChg>
        <pc:spChg chg="mod">
          <ac:chgData name="Peter Kalverla" userId="c2a4cb52-105c-4b5d-8807-1bf8328aa388" providerId="ADAL" clId="{A451D162-585C-4CC2-A619-8BBFE314CA65}" dt="2021-02-10T16:24:27.575" v="1857"/>
          <ac:spMkLst>
            <pc:docMk/>
            <pc:sldMk cId="3577431258" sldId="256"/>
            <ac:spMk id="83" creationId="{53F81A37-DB34-4DE1-9598-292298E3205B}"/>
          </ac:spMkLst>
        </pc:spChg>
        <pc:spChg chg="mod">
          <ac:chgData name="Peter Kalverla" userId="c2a4cb52-105c-4b5d-8807-1bf8328aa388" providerId="ADAL" clId="{A451D162-585C-4CC2-A619-8BBFE314CA65}" dt="2021-02-10T16:24:27.575" v="1857"/>
          <ac:spMkLst>
            <pc:docMk/>
            <pc:sldMk cId="3577431258" sldId="256"/>
            <ac:spMk id="84" creationId="{5D546DB9-5F55-40F2-8804-FA78A5C771B3}"/>
          </ac:spMkLst>
        </pc:spChg>
        <pc:spChg chg="add mod">
          <ac:chgData name="Peter Kalverla" userId="c2a4cb52-105c-4b5d-8807-1bf8328aa388" providerId="ADAL" clId="{A451D162-585C-4CC2-A619-8BBFE314CA65}" dt="2021-02-11T11:12:42.638" v="3352" actId="120"/>
          <ac:spMkLst>
            <pc:docMk/>
            <pc:sldMk cId="3577431258" sldId="256"/>
            <ac:spMk id="85" creationId="{1C0B5EC2-1F08-4E60-A6A2-CEE66D528D6B}"/>
          </ac:spMkLst>
        </pc:spChg>
        <pc:spChg chg="add mod">
          <ac:chgData name="Peter Kalverla" userId="c2a4cb52-105c-4b5d-8807-1bf8328aa388" providerId="ADAL" clId="{A451D162-585C-4CC2-A619-8BBFE314CA65}" dt="2021-02-11T11:12:47.282" v="3353" actId="120"/>
          <ac:spMkLst>
            <pc:docMk/>
            <pc:sldMk cId="3577431258" sldId="256"/>
            <ac:spMk id="86" creationId="{54588C24-9226-4965-A44D-5A9021193449}"/>
          </ac:spMkLst>
        </pc:spChg>
        <pc:spChg chg="add mod">
          <ac:chgData name="Peter Kalverla" userId="c2a4cb52-105c-4b5d-8807-1bf8328aa388" providerId="ADAL" clId="{A451D162-585C-4CC2-A619-8BBFE314CA65}" dt="2021-02-10T16:58:51.457" v="2948" actId="20577"/>
          <ac:spMkLst>
            <pc:docMk/>
            <pc:sldMk cId="3577431258" sldId="256"/>
            <ac:spMk id="87" creationId="{CD6AAFB2-9BC3-4049-A0C7-45084FE971BD}"/>
          </ac:spMkLst>
        </pc:spChg>
        <pc:spChg chg="add mod">
          <ac:chgData name="Peter Kalverla" userId="c2a4cb52-105c-4b5d-8807-1bf8328aa388" providerId="ADAL" clId="{A451D162-585C-4CC2-A619-8BBFE314CA65}" dt="2021-02-11T10:13:25.569" v="3159" actId="14861"/>
          <ac:spMkLst>
            <pc:docMk/>
            <pc:sldMk cId="3577431258" sldId="256"/>
            <ac:spMk id="88" creationId="{C94DF35D-011B-4496-91D4-8BA5698FCED5}"/>
          </ac:spMkLst>
        </pc:spChg>
        <pc:spChg chg="add mod">
          <ac:chgData name="Peter Kalverla" userId="c2a4cb52-105c-4b5d-8807-1bf8328aa388" providerId="ADAL" clId="{A451D162-585C-4CC2-A619-8BBFE314CA65}" dt="2021-02-11T10:13:25.569" v="3159" actId="14861"/>
          <ac:spMkLst>
            <pc:docMk/>
            <pc:sldMk cId="3577431258" sldId="256"/>
            <ac:spMk id="89" creationId="{D66C03A4-357C-4B4A-8C5C-F4C2E48DCCEF}"/>
          </ac:spMkLst>
        </pc:spChg>
        <pc:spChg chg="add mod">
          <ac:chgData name="Peter Kalverla" userId="c2a4cb52-105c-4b5d-8807-1bf8328aa388" providerId="ADAL" clId="{A451D162-585C-4CC2-A619-8BBFE314CA65}" dt="2021-02-11T10:13:25.569" v="3159" actId="14861"/>
          <ac:spMkLst>
            <pc:docMk/>
            <pc:sldMk cId="3577431258" sldId="256"/>
            <ac:spMk id="90" creationId="{924A0AB6-093E-49B2-BAC0-CD51810E19C7}"/>
          </ac:spMkLst>
        </pc:spChg>
        <pc:spChg chg="add mod">
          <ac:chgData name="Peter Kalverla" userId="c2a4cb52-105c-4b5d-8807-1bf8328aa388" providerId="ADAL" clId="{A451D162-585C-4CC2-A619-8BBFE314CA65}" dt="2021-02-10T16:52:00.457" v="2813" actId="20577"/>
          <ac:spMkLst>
            <pc:docMk/>
            <pc:sldMk cId="3577431258" sldId="256"/>
            <ac:spMk id="91" creationId="{50D9466C-1A65-430F-9E57-6AC4AEAA2ABA}"/>
          </ac:spMkLst>
        </pc:spChg>
        <pc:spChg chg="add mod ord">
          <ac:chgData name="Peter Kalverla" userId="c2a4cb52-105c-4b5d-8807-1bf8328aa388" providerId="ADAL" clId="{A451D162-585C-4CC2-A619-8BBFE314CA65}" dt="2021-02-11T11:13:33.201" v="3355" actId="207"/>
          <ac:spMkLst>
            <pc:docMk/>
            <pc:sldMk cId="3577431258" sldId="256"/>
            <ac:spMk id="92" creationId="{2BF623AE-40D3-4290-81B2-7B3891E2EBD3}"/>
          </ac:spMkLst>
        </pc:spChg>
        <pc:spChg chg="add del mod">
          <ac:chgData name="Peter Kalverla" userId="c2a4cb52-105c-4b5d-8807-1bf8328aa388" providerId="ADAL" clId="{A451D162-585C-4CC2-A619-8BBFE314CA65}" dt="2021-02-10T16:51:13.790" v="2796" actId="478"/>
          <ac:spMkLst>
            <pc:docMk/>
            <pc:sldMk cId="3577431258" sldId="256"/>
            <ac:spMk id="93" creationId="{D190D343-9D97-4637-8062-EB9F64675546}"/>
          </ac:spMkLst>
        </pc:spChg>
        <pc:spChg chg="add del mod">
          <ac:chgData name="Peter Kalverla" userId="c2a4cb52-105c-4b5d-8807-1bf8328aa388" providerId="ADAL" clId="{A451D162-585C-4CC2-A619-8BBFE314CA65}" dt="2021-02-10T16:50:52.424" v="2778" actId="478"/>
          <ac:spMkLst>
            <pc:docMk/>
            <pc:sldMk cId="3577431258" sldId="256"/>
            <ac:spMk id="97" creationId="{EE352F13-5DD3-489A-A424-421C8A2D1651}"/>
          </ac:spMkLst>
        </pc:spChg>
        <pc:grpChg chg="add mod">
          <ac:chgData name="Peter Kalverla" userId="c2a4cb52-105c-4b5d-8807-1bf8328aa388" providerId="ADAL" clId="{A451D162-585C-4CC2-A619-8BBFE314CA65}" dt="2021-02-11T09:59:16.301" v="2980" actId="14100"/>
          <ac:grpSpMkLst>
            <pc:docMk/>
            <pc:sldMk cId="3577431258" sldId="256"/>
            <ac:grpSpMk id="2" creationId="{54FDEEE8-F40E-4340-9A58-221938AE82E6}"/>
          </ac:grpSpMkLst>
        </pc:grpChg>
        <pc:grpChg chg="add mod ord">
          <ac:chgData name="Peter Kalverla" userId="c2a4cb52-105c-4b5d-8807-1bf8328aa388" providerId="ADAL" clId="{A451D162-585C-4CC2-A619-8BBFE314CA65}" dt="2021-02-11T10:26:56.012" v="3246" actId="166"/>
          <ac:grpSpMkLst>
            <pc:docMk/>
            <pc:sldMk cId="3577431258" sldId="256"/>
            <ac:grpSpMk id="3" creationId="{A107BEC0-2491-417F-82EC-E0E1750275B4}"/>
          </ac:grpSpMkLst>
        </pc:grpChg>
        <pc:grpChg chg="add del mod">
          <ac:chgData name="Peter Kalverla" userId="c2a4cb52-105c-4b5d-8807-1bf8328aa388" providerId="ADAL" clId="{A451D162-585C-4CC2-A619-8BBFE314CA65}" dt="2021-02-09T13:46:12.483" v="411" actId="165"/>
          <ac:grpSpMkLst>
            <pc:docMk/>
            <pc:sldMk cId="3577431258" sldId="256"/>
            <ac:grpSpMk id="15" creationId="{C13AD562-16C0-4DE0-AAB1-573776522723}"/>
          </ac:grpSpMkLst>
        </pc:grpChg>
        <pc:grpChg chg="add del mod">
          <ac:chgData name="Peter Kalverla" userId="c2a4cb52-105c-4b5d-8807-1bf8328aa388" providerId="ADAL" clId="{A451D162-585C-4CC2-A619-8BBFE314CA65}" dt="2021-02-09T13:57:33.983" v="673" actId="165"/>
          <ac:grpSpMkLst>
            <pc:docMk/>
            <pc:sldMk cId="3577431258" sldId="256"/>
            <ac:grpSpMk id="23" creationId="{90753718-D3EA-49F2-A6FF-093D1404DF43}"/>
          </ac:grpSpMkLst>
        </pc:grpChg>
        <pc:grpChg chg="add del mod ord">
          <ac:chgData name="Peter Kalverla" userId="c2a4cb52-105c-4b5d-8807-1bf8328aa388" providerId="ADAL" clId="{A451D162-585C-4CC2-A619-8BBFE314CA65}" dt="2021-02-10T16:24:37.519" v="1859" actId="165"/>
          <ac:grpSpMkLst>
            <pc:docMk/>
            <pc:sldMk cId="3577431258" sldId="256"/>
            <ac:grpSpMk id="30" creationId="{4740F003-7A62-44F8-A818-1C492A14E4ED}"/>
          </ac:grpSpMkLst>
        </pc:grpChg>
        <pc:grpChg chg="add del mod">
          <ac:chgData name="Peter Kalverla" userId="c2a4cb52-105c-4b5d-8807-1bf8328aa388" providerId="ADAL" clId="{A451D162-585C-4CC2-A619-8BBFE314CA65}" dt="2021-02-10T15:36:18.414" v="1656" actId="165"/>
          <ac:grpSpMkLst>
            <pc:docMk/>
            <pc:sldMk cId="3577431258" sldId="256"/>
            <ac:grpSpMk id="38" creationId="{16096293-C20D-4C5E-B5FF-CA08FD7937D1}"/>
          </ac:grpSpMkLst>
        </pc:grpChg>
        <pc:grpChg chg="add del mod">
          <ac:chgData name="Peter Kalverla" userId="c2a4cb52-105c-4b5d-8807-1bf8328aa388" providerId="ADAL" clId="{A451D162-585C-4CC2-A619-8BBFE314CA65}" dt="2021-02-10T16:24:25.842" v="1856"/>
          <ac:grpSpMkLst>
            <pc:docMk/>
            <pc:sldMk cId="3577431258" sldId="256"/>
            <ac:grpSpMk id="39" creationId="{B1F35208-EEF7-463D-8F8C-9A1AC1B10B74}"/>
          </ac:grpSpMkLst>
        </pc:grpChg>
        <pc:grpChg chg="add del mod">
          <ac:chgData name="Peter Kalverla" userId="c2a4cb52-105c-4b5d-8807-1bf8328aa388" providerId="ADAL" clId="{A451D162-585C-4CC2-A619-8BBFE314CA65}" dt="2021-02-10T16:24:28.460" v="1858"/>
          <ac:grpSpMkLst>
            <pc:docMk/>
            <pc:sldMk cId="3577431258" sldId="256"/>
            <ac:grpSpMk id="62" creationId="{DF6C7FCD-BBFF-4179-8A3B-3D0E38885078}"/>
          </ac:grpSpMkLst>
        </pc:grpChg>
        <pc:cxnChg chg="add del mod">
          <ac:chgData name="Peter Kalverla" userId="c2a4cb52-105c-4b5d-8807-1bf8328aa388" providerId="ADAL" clId="{A451D162-585C-4CC2-A619-8BBFE314CA65}" dt="2021-02-10T16:50:21.735" v="2742" actId="478"/>
          <ac:cxnSpMkLst>
            <pc:docMk/>
            <pc:sldMk cId="3577431258" sldId="256"/>
            <ac:cxnSpMk id="15" creationId="{9C4A71A8-1725-4EEA-8CE7-E0BAD5FBF2D9}"/>
          </ac:cxnSpMkLst>
        </pc:cxnChg>
        <pc:cxnChg chg="add del mod">
          <ac:chgData name="Peter Kalverla" userId="c2a4cb52-105c-4b5d-8807-1bf8328aa388" providerId="ADAL" clId="{A451D162-585C-4CC2-A619-8BBFE314CA65}" dt="2021-02-10T16:50:24.514" v="2743" actId="478"/>
          <ac:cxnSpMkLst>
            <pc:docMk/>
            <pc:sldMk cId="3577431258" sldId="256"/>
            <ac:cxnSpMk id="94" creationId="{FCC67441-D6F8-4D82-863D-16BC34A18171}"/>
          </ac:cxnSpMkLst>
        </pc:cxnChg>
      </pc:sldChg>
      <pc:sldChg chg="new del">
        <pc:chgData name="Peter Kalverla" userId="c2a4cb52-105c-4b5d-8807-1bf8328aa388" providerId="ADAL" clId="{A451D162-585C-4CC2-A619-8BBFE314CA65}" dt="2021-02-09T15:26:28.131" v="1479" actId="680"/>
        <pc:sldMkLst>
          <pc:docMk/>
          <pc:sldMk cId="369130150" sldId="257"/>
        </pc:sldMkLst>
      </pc:sldChg>
      <pc:sldChg chg="addSp modSp add mod ord">
        <pc:chgData name="Peter Kalverla" userId="c2a4cb52-105c-4b5d-8807-1bf8328aa388" providerId="ADAL" clId="{A451D162-585C-4CC2-A619-8BBFE314CA65}" dt="2021-02-10T16:59:09.143" v="2950"/>
        <pc:sldMkLst>
          <pc:docMk/>
          <pc:sldMk cId="678697277" sldId="257"/>
        </pc:sldMkLst>
        <pc:spChg chg="mod">
          <ac:chgData name="Peter Kalverla" userId="c2a4cb52-105c-4b5d-8807-1bf8328aa388" providerId="ADAL" clId="{A451D162-585C-4CC2-A619-8BBFE314CA65}" dt="2021-02-09T15:30:47.307" v="1632" actId="14100"/>
          <ac:spMkLst>
            <pc:docMk/>
            <pc:sldMk cId="678697277" sldId="257"/>
            <ac:spMk id="6" creationId="{67893369-CBE9-4189-8634-63C5FDA04BE9}"/>
          </ac:spMkLst>
        </pc:spChg>
        <pc:spChg chg="mod">
          <ac:chgData name="Peter Kalverla" userId="c2a4cb52-105c-4b5d-8807-1bf8328aa388" providerId="ADAL" clId="{A451D162-585C-4CC2-A619-8BBFE314CA65}" dt="2021-02-09T15:30:58.155" v="1635" actId="14100"/>
          <ac:spMkLst>
            <pc:docMk/>
            <pc:sldMk cId="678697277" sldId="257"/>
            <ac:spMk id="24" creationId="{D7F045BE-4FE4-443C-BBDB-588B0CF87AF1}"/>
          </ac:spMkLst>
        </pc:spChg>
        <pc:spChg chg="mod">
          <ac:chgData name="Peter Kalverla" userId="c2a4cb52-105c-4b5d-8807-1bf8328aa388" providerId="ADAL" clId="{A451D162-585C-4CC2-A619-8BBFE314CA65}" dt="2021-02-09T15:27:54.580" v="1575" actId="14100"/>
          <ac:spMkLst>
            <pc:docMk/>
            <pc:sldMk cId="678697277" sldId="257"/>
            <ac:spMk id="26" creationId="{D2DA1CDF-D83F-4042-95B9-70F0AA37F0FB}"/>
          </ac:spMkLst>
        </pc:spChg>
        <pc:spChg chg="mod">
          <ac:chgData name="Peter Kalverla" userId="c2a4cb52-105c-4b5d-8807-1bf8328aa388" providerId="ADAL" clId="{A451D162-585C-4CC2-A619-8BBFE314CA65}" dt="2021-02-09T15:28:56.163" v="1586" actId="14100"/>
          <ac:spMkLst>
            <pc:docMk/>
            <pc:sldMk cId="678697277" sldId="257"/>
            <ac:spMk id="27" creationId="{D9CC8DB5-376A-447A-8CE5-0E3317487624}"/>
          </ac:spMkLst>
        </pc:spChg>
        <pc:spChg chg="mod">
          <ac:chgData name="Peter Kalverla" userId="c2a4cb52-105c-4b5d-8807-1bf8328aa388" providerId="ADAL" clId="{A451D162-585C-4CC2-A619-8BBFE314CA65}" dt="2021-02-09T15:28:05.251" v="1577" actId="14100"/>
          <ac:spMkLst>
            <pc:docMk/>
            <pc:sldMk cId="678697277" sldId="257"/>
            <ac:spMk id="29" creationId="{4C4D446E-C7A0-4FB1-A3BF-B7EF725E2E62}"/>
          </ac:spMkLst>
        </pc:spChg>
        <pc:spChg chg="mod">
          <ac:chgData name="Peter Kalverla" userId="c2a4cb52-105c-4b5d-8807-1bf8328aa388" providerId="ADAL" clId="{A451D162-585C-4CC2-A619-8BBFE314CA65}" dt="2021-02-09T15:31:32.969" v="1648" actId="20577"/>
          <ac:spMkLst>
            <pc:docMk/>
            <pc:sldMk cId="678697277" sldId="257"/>
            <ac:spMk id="35" creationId="{4161FAC6-DDF6-4CE0-9A03-1C4A6782E23B}"/>
          </ac:spMkLst>
        </pc:spChg>
        <pc:spChg chg="add mod">
          <ac:chgData name="Peter Kalverla" userId="c2a4cb52-105c-4b5d-8807-1bf8328aa388" providerId="ADAL" clId="{A451D162-585C-4CC2-A619-8BBFE314CA65}" dt="2021-02-09T15:30:01.387" v="1631" actId="20577"/>
          <ac:spMkLst>
            <pc:docMk/>
            <pc:sldMk cId="678697277" sldId="257"/>
            <ac:spMk id="39" creationId="{39AE0FDE-6198-4D35-98A9-5851A1CDC30F}"/>
          </ac:spMkLst>
        </pc:spChg>
        <pc:grpChg chg="mod">
          <ac:chgData name="Peter Kalverla" userId="c2a4cb52-105c-4b5d-8807-1bf8328aa388" providerId="ADAL" clId="{A451D162-585C-4CC2-A619-8BBFE314CA65}" dt="2021-02-09T15:30:50.886" v="1633" actId="1076"/>
          <ac:grpSpMkLst>
            <pc:docMk/>
            <pc:sldMk cId="678697277" sldId="257"/>
            <ac:grpSpMk id="30" creationId="{4740F003-7A62-44F8-A818-1C492A14E4ED}"/>
          </ac:grpSpMkLst>
        </pc:grpChg>
      </pc:sldChg>
      <pc:sldChg chg="add ord">
        <pc:chgData name="Peter Kalverla" userId="c2a4cb52-105c-4b5d-8807-1bf8328aa388" providerId="ADAL" clId="{A451D162-585C-4CC2-A619-8BBFE314CA65}" dt="2021-02-10T16:53:56.358" v="2856"/>
        <pc:sldMkLst>
          <pc:docMk/>
          <pc:sldMk cId="565503320" sldId="258"/>
        </pc:sldMkLst>
      </pc:sldChg>
      <pc:sldChg chg="addSp delSp modSp add del mod">
        <pc:chgData name="Peter Kalverla" userId="c2a4cb52-105c-4b5d-8807-1bf8328aa388" providerId="ADAL" clId="{A451D162-585C-4CC2-A619-8BBFE314CA65}" dt="2021-02-17T14:29:38.206" v="3681" actId="47"/>
        <pc:sldMkLst>
          <pc:docMk/>
          <pc:sldMk cId="312504954" sldId="259"/>
        </pc:sldMkLst>
        <pc:spChg chg="mod">
          <ac:chgData name="Peter Kalverla" userId="c2a4cb52-105c-4b5d-8807-1bf8328aa388" providerId="ADAL" clId="{A451D162-585C-4CC2-A619-8BBFE314CA65}" dt="2021-02-17T14:21:59.114" v="3480" actId="14100"/>
          <ac:spMkLst>
            <pc:docMk/>
            <pc:sldMk cId="312504954" sldId="259"/>
            <ac:spMk id="6" creationId="{67893369-CBE9-4189-8634-63C5FDA04BE9}"/>
          </ac:spMkLst>
        </pc:spChg>
        <pc:spChg chg="mod">
          <ac:chgData name="Peter Kalverla" userId="c2a4cb52-105c-4b5d-8807-1bf8328aa388" providerId="ADAL" clId="{A451D162-585C-4CC2-A619-8BBFE314CA65}" dt="2021-02-17T14:21:22.404" v="3473" actId="1076"/>
          <ac:spMkLst>
            <pc:docMk/>
            <pc:sldMk cId="312504954" sldId="259"/>
            <ac:spMk id="7" creationId="{20D8B768-4303-4574-B9FA-39A7A968F6E1}"/>
          </ac:spMkLst>
        </pc:spChg>
        <pc:spChg chg="mod">
          <ac:chgData name="Peter Kalverla" userId="c2a4cb52-105c-4b5d-8807-1bf8328aa388" providerId="ADAL" clId="{A451D162-585C-4CC2-A619-8BBFE314CA65}" dt="2021-02-17T14:19:30.447" v="3435" actId="1076"/>
          <ac:spMkLst>
            <pc:docMk/>
            <pc:sldMk cId="312504954" sldId="259"/>
            <ac:spMk id="8" creationId="{DAB3BF9B-CE55-4D04-AAF0-9084354931DC}"/>
          </ac:spMkLst>
        </pc:spChg>
        <pc:spChg chg="mod">
          <ac:chgData name="Peter Kalverla" userId="c2a4cb52-105c-4b5d-8807-1bf8328aa388" providerId="ADAL" clId="{A451D162-585C-4CC2-A619-8BBFE314CA65}" dt="2021-02-17T14:21:22.404" v="3473" actId="1076"/>
          <ac:spMkLst>
            <pc:docMk/>
            <pc:sldMk cId="312504954" sldId="259"/>
            <ac:spMk id="10" creationId="{27AF8451-0C95-4320-ADBE-2726310C30DC}"/>
          </ac:spMkLst>
        </pc:spChg>
        <pc:spChg chg="mod">
          <ac:chgData name="Peter Kalverla" userId="c2a4cb52-105c-4b5d-8807-1bf8328aa388" providerId="ADAL" clId="{A451D162-585C-4CC2-A619-8BBFE314CA65}" dt="2021-02-17T14:21:22.404" v="3473" actId="1076"/>
          <ac:spMkLst>
            <pc:docMk/>
            <pc:sldMk cId="312504954" sldId="259"/>
            <ac:spMk id="12" creationId="{DBBDEA39-0AAC-46D2-A5ED-CADB3867541C}"/>
          </ac:spMkLst>
        </pc:spChg>
        <pc:spChg chg="mod">
          <ac:chgData name="Peter Kalverla" userId="c2a4cb52-105c-4b5d-8807-1bf8328aa388" providerId="ADAL" clId="{A451D162-585C-4CC2-A619-8BBFE314CA65}" dt="2021-02-17T14:19:30.447" v="3435" actId="1076"/>
          <ac:spMkLst>
            <pc:docMk/>
            <pc:sldMk cId="312504954" sldId="259"/>
            <ac:spMk id="13" creationId="{86ABC06C-16D0-4242-AC7C-0B469AE3D1A7}"/>
          </ac:spMkLst>
        </pc:spChg>
        <pc:spChg chg="mod">
          <ac:chgData name="Peter Kalverla" userId="c2a4cb52-105c-4b5d-8807-1bf8328aa388" providerId="ADAL" clId="{A451D162-585C-4CC2-A619-8BBFE314CA65}" dt="2021-02-17T14:20:55.931" v="3442" actId="14100"/>
          <ac:spMkLst>
            <pc:docMk/>
            <pc:sldMk cId="312504954" sldId="259"/>
            <ac:spMk id="21" creationId="{34BCE697-0D69-4599-A902-F5B51CABDE72}"/>
          </ac:spMkLst>
        </pc:spChg>
        <pc:spChg chg="mod">
          <ac:chgData name="Peter Kalverla" userId="c2a4cb52-105c-4b5d-8807-1bf8328aa388" providerId="ADAL" clId="{A451D162-585C-4CC2-A619-8BBFE314CA65}" dt="2021-02-17T14:21:46.363" v="3478" actId="1076"/>
          <ac:spMkLst>
            <pc:docMk/>
            <pc:sldMk cId="312504954" sldId="259"/>
            <ac:spMk id="36" creationId="{15BCA02B-E158-419E-9AFD-B2127535342E}"/>
          </ac:spMkLst>
        </pc:spChg>
        <pc:spChg chg="mod">
          <ac:chgData name="Peter Kalverla" userId="c2a4cb52-105c-4b5d-8807-1bf8328aa388" providerId="ADAL" clId="{A451D162-585C-4CC2-A619-8BBFE314CA65}" dt="2021-02-17T14:22:21.428" v="3502" actId="1076"/>
          <ac:spMkLst>
            <pc:docMk/>
            <pc:sldMk cId="312504954" sldId="259"/>
            <ac:spMk id="41" creationId="{A75F50FC-CF85-411F-A942-3F96B28B68C9}"/>
          </ac:spMkLst>
        </pc:spChg>
        <pc:spChg chg="mod">
          <ac:chgData name="Peter Kalverla" userId="c2a4cb52-105c-4b5d-8807-1bf8328aa388" providerId="ADAL" clId="{A451D162-585C-4CC2-A619-8BBFE314CA65}" dt="2021-02-17T14:15:05.751" v="3379" actId="14100"/>
          <ac:spMkLst>
            <pc:docMk/>
            <pc:sldMk cId="312504954" sldId="259"/>
            <ac:spMk id="42" creationId="{E0A586DD-3A00-44FC-ABE6-CF989EB45967}"/>
          </ac:spMkLst>
        </pc:spChg>
        <pc:spChg chg="mod">
          <ac:chgData name="Peter Kalverla" userId="c2a4cb52-105c-4b5d-8807-1bf8328aa388" providerId="ADAL" clId="{A451D162-585C-4CC2-A619-8BBFE314CA65}" dt="2021-02-17T14:21:22.404" v="3473" actId="1076"/>
          <ac:spMkLst>
            <pc:docMk/>
            <pc:sldMk cId="312504954" sldId="259"/>
            <ac:spMk id="43" creationId="{72373191-54FB-43AD-84AA-D5D3858883F3}"/>
          </ac:spMkLst>
        </pc:spChg>
        <pc:spChg chg="mod">
          <ac:chgData name="Peter Kalverla" userId="c2a4cb52-105c-4b5d-8807-1bf8328aa388" providerId="ADAL" clId="{A451D162-585C-4CC2-A619-8BBFE314CA65}" dt="2021-02-17T14:21:31.809" v="3474" actId="14100"/>
          <ac:spMkLst>
            <pc:docMk/>
            <pc:sldMk cId="312504954" sldId="259"/>
            <ac:spMk id="44" creationId="{797C51B9-4CE1-43E0-BF6D-755C0EAB2D23}"/>
          </ac:spMkLst>
        </pc:spChg>
        <pc:spChg chg="add mod">
          <ac:chgData name="Peter Kalverla" userId="c2a4cb52-105c-4b5d-8807-1bf8328aa388" providerId="ADAL" clId="{A451D162-585C-4CC2-A619-8BBFE314CA65}" dt="2021-02-17T14:21:22.404" v="3473" actId="1076"/>
          <ac:spMkLst>
            <pc:docMk/>
            <pc:sldMk cId="312504954" sldId="259"/>
            <ac:spMk id="45" creationId="{E9632C62-0DA9-4BFB-8497-FB02763194D8}"/>
          </ac:spMkLst>
        </pc:spChg>
        <pc:spChg chg="add mod">
          <ac:chgData name="Peter Kalverla" userId="c2a4cb52-105c-4b5d-8807-1bf8328aa388" providerId="ADAL" clId="{A451D162-585C-4CC2-A619-8BBFE314CA65}" dt="2021-02-17T14:21:22.404" v="3473" actId="1076"/>
          <ac:spMkLst>
            <pc:docMk/>
            <pc:sldMk cId="312504954" sldId="259"/>
            <ac:spMk id="46" creationId="{D53B63C1-AC24-4022-B177-9CB200B28F1C}"/>
          </ac:spMkLst>
        </pc:spChg>
        <pc:spChg chg="del">
          <ac:chgData name="Peter Kalverla" userId="c2a4cb52-105c-4b5d-8807-1bf8328aa388" providerId="ADAL" clId="{A451D162-585C-4CC2-A619-8BBFE314CA65}" dt="2021-02-17T14:11:55.017" v="3362" actId="478"/>
          <ac:spMkLst>
            <pc:docMk/>
            <pc:sldMk cId="312504954" sldId="259"/>
            <ac:spMk id="86" creationId="{54588C24-9226-4965-A44D-5A9021193449}"/>
          </ac:spMkLst>
        </pc:spChg>
        <pc:spChg chg="del">
          <ac:chgData name="Peter Kalverla" userId="c2a4cb52-105c-4b5d-8807-1bf8328aa388" providerId="ADAL" clId="{A451D162-585C-4CC2-A619-8BBFE314CA65}" dt="2021-02-17T14:11:56.546" v="3363" actId="478"/>
          <ac:spMkLst>
            <pc:docMk/>
            <pc:sldMk cId="312504954" sldId="259"/>
            <ac:spMk id="92" creationId="{2BF623AE-40D3-4290-81B2-7B3891E2EBD3}"/>
          </ac:spMkLst>
        </pc:spChg>
        <pc:grpChg chg="mod">
          <ac:chgData name="Peter Kalverla" userId="c2a4cb52-105c-4b5d-8807-1bf8328aa388" providerId="ADAL" clId="{A451D162-585C-4CC2-A619-8BBFE314CA65}" dt="2021-02-17T14:22:21.428" v="3502" actId="1076"/>
          <ac:grpSpMkLst>
            <pc:docMk/>
            <pc:sldMk cId="312504954" sldId="259"/>
            <ac:grpSpMk id="3" creationId="{A107BEC0-2491-417F-82EC-E0E1750275B4}"/>
          </ac:grpSpMkLst>
        </pc:grpChg>
      </pc:sldChg>
      <pc:sldChg chg="addSp delSp modSp add mod">
        <pc:chgData name="Peter Kalverla" userId="c2a4cb52-105c-4b5d-8807-1bf8328aa388" providerId="ADAL" clId="{A451D162-585C-4CC2-A619-8BBFE314CA65}" dt="2021-02-17T14:54:41.295" v="4168" actId="20577"/>
        <pc:sldMkLst>
          <pc:docMk/>
          <pc:sldMk cId="1446748531" sldId="260"/>
        </pc:sldMkLst>
        <pc:spChg chg="mod">
          <ac:chgData name="Peter Kalverla" userId="c2a4cb52-105c-4b5d-8807-1bf8328aa388" providerId="ADAL" clId="{A451D162-585C-4CC2-A619-8BBFE314CA65}" dt="2021-02-17T14:48:34.222" v="4119" actId="164"/>
          <ac:spMkLst>
            <pc:docMk/>
            <pc:sldMk cId="1446748531" sldId="260"/>
            <ac:spMk id="4" creationId="{BA2F85C5-586F-4B96-A262-DFFB83950D9D}"/>
          </ac:spMkLst>
        </pc:spChg>
        <pc:spChg chg="mod">
          <ac:chgData name="Peter Kalverla" userId="c2a4cb52-105c-4b5d-8807-1bf8328aa388" providerId="ADAL" clId="{A451D162-585C-4CC2-A619-8BBFE314CA65}" dt="2021-02-17T14:48:34.222" v="4119" actId="164"/>
          <ac:spMkLst>
            <pc:docMk/>
            <pc:sldMk cId="1446748531" sldId="260"/>
            <ac:spMk id="5" creationId="{FDDB5499-BCCD-4264-8A36-5A6FB789B86D}"/>
          </ac:spMkLst>
        </pc:spChg>
        <pc:spChg chg="mod">
          <ac:chgData name="Peter Kalverla" userId="c2a4cb52-105c-4b5d-8807-1bf8328aa388" providerId="ADAL" clId="{A451D162-585C-4CC2-A619-8BBFE314CA65}" dt="2021-02-17T14:33:49.267" v="3732" actId="1076"/>
          <ac:spMkLst>
            <pc:docMk/>
            <pc:sldMk cId="1446748531" sldId="260"/>
            <ac:spMk id="6" creationId="{67893369-CBE9-4189-8634-63C5FDA04BE9}"/>
          </ac:spMkLst>
        </pc:spChg>
        <pc:spChg chg="mod">
          <ac:chgData name="Peter Kalverla" userId="c2a4cb52-105c-4b5d-8807-1bf8328aa388" providerId="ADAL" clId="{A451D162-585C-4CC2-A619-8BBFE314CA65}" dt="2021-02-17T14:48:34.222" v="4119" actId="164"/>
          <ac:spMkLst>
            <pc:docMk/>
            <pc:sldMk cId="1446748531" sldId="260"/>
            <ac:spMk id="7" creationId="{20D8B768-4303-4574-B9FA-39A7A968F6E1}"/>
          </ac:spMkLst>
        </pc:spChg>
        <pc:spChg chg="mod">
          <ac:chgData name="Peter Kalverla" userId="c2a4cb52-105c-4b5d-8807-1bf8328aa388" providerId="ADAL" clId="{A451D162-585C-4CC2-A619-8BBFE314CA65}" dt="2021-02-17T14:48:34.222" v="4119" actId="164"/>
          <ac:spMkLst>
            <pc:docMk/>
            <pc:sldMk cId="1446748531" sldId="260"/>
            <ac:spMk id="8" creationId="{DAB3BF9B-CE55-4D04-AAF0-9084354931DC}"/>
          </ac:spMkLst>
        </pc:spChg>
        <pc:spChg chg="add mod">
          <ac:chgData name="Peter Kalverla" userId="c2a4cb52-105c-4b5d-8807-1bf8328aa388" providerId="ADAL" clId="{A451D162-585C-4CC2-A619-8BBFE314CA65}" dt="2021-02-17T14:54:41.295" v="4168" actId="20577"/>
          <ac:spMkLst>
            <pc:docMk/>
            <pc:sldMk cId="1446748531" sldId="260"/>
            <ac:spMk id="9" creationId="{68EFA650-684F-4DE2-ADE8-481CD5FC2257}"/>
          </ac:spMkLst>
        </pc:spChg>
        <pc:spChg chg="mod ord topLvl">
          <ac:chgData name="Peter Kalverla" userId="c2a4cb52-105c-4b5d-8807-1bf8328aa388" providerId="ADAL" clId="{A451D162-585C-4CC2-A619-8BBFE314CA65}" dt="2021-02-17T14:49:40.989" v="4129" actId="167"/>
          <ac:spMkLst>
            <pc:docMk/>
            <pc:sldMk cId="1446748531" sldId="260"/>
            <ac:spMk id="10" creationId="{27AF8451-0C95-4320-ADBE-2726310C30DC}"/>
          </ac:spMkLst>
        </pc:spChg>
        <pc:spChg chg="mod">
          <ac:chgData name="Peter Kalverla" userId="c2a4cb52-105c-4b5d-8807-1bf8328aa388" providerId="ADAL" clId="{A451D162-585C-4CC2-A619-8BBFE314CA65}" dt="2021-02-17T14:48:34.222" v="4119" actId="164"/>
          <ac:spMkLst>
            <pc:docMk/>
            <pc:sldMk cId="1446748531" sldId="260"/>
            <ac:spMk id="12" creationId="{DBBDEA39-0AAC-46D2-A5ED-CADB3867541C}"/>
          </ac:spMkLst>
        </pc:spChg>
        <pc:spChg chg="del mod">
          <ac:chgData name="Peter Kalverla" userId="c2a4cb52-105c-4b5d-8807-1bf8328aa388" providerId="ADAL" clId="{A451D162-585C-4CC2-A619-8BBFE314CA65}" dt="2021-02-17T14:27:11.664" v="3588" actId="478"/>
          <ac:spMkLst>
            <pc:docMk/>
            <pc:sldMk cId="1446748531" sldId="260"/>
            <ac:spMk id="13" creationId="{86ABC06C-16D0-4242-AC7C-0B469AE3D1A7}"/>
          </ac:spMkLst>
        </pc:spChg>
        <pc:spChg chg="del">
          <ac:chgData name="Peter Kalverla" userId="c2a4cb52-105c-4b5d-8807-1bf8328aa388" providerId="ADAL" clId="{A451D162-585C-4CC2-A619-8BBFE314CA65}" dt="2021-02-17T14:27:17.714" v="3592" actId="478"/>
          <ac:spMkLst>
            <pc:docMk/>
            <pc:sldMk cId="1446748531" sldId="260"/>
            <ac:spMk id="14" creationId="{FFD587BA-4228-4312-B738-6A632C3015DC}"/>
          </ac:spMkLst>
        </pc:spChg>
        <pc:spChg chg="mod">
          <ac:chgData name="Peter Kalverla" userId="c2a4cb52-105c-4b5d-8807-1bf8328aa388" providerId="ADAL" clId="{A451D162-585C-4CC2-A619-8BBFE314CA65}" dt="2021-02-17T14:48:34.222" v="4119" actId="164"/>
          <ac:spMkLst>
            <pc:docMk/>
            <pc:sldMk cId="1446748531" sldId="260"/>
            <ac:spMk id="16" creationId="{D9E34983-F172-4160-9F0A-9AD553EEFA92}"/>
          </ac:spMkLst>
        </pc:spChg>
        <pc:spChg chg="del mod">
          <ac:chgData name="Peter Kalverla" userId="c2a4cb52-105c-4b5d-8807-1bf8328aa388" providerId="ADAL" clId="{A451D162-585C-4CC2-A619-8BBFE314CA65}" dt="2021-02-17T14:29:24.642" v="3675" actId="478"/>
          <ac:spMkLst>
            <pc:docMk/>
            <pc:sldMk cId="1446748531" sldId="260"/>
            <ac:spMk id="17" creationId="{E07E3E44-0E28-4942-8811-2AEE33A4761F}"/>
          </ac:spMkLst>
        </pc:spChg>
        <pc:spChg chg="del">
          <ac:chgData name="Peter Kalverla" userId="c2a4cb52-105c-4b5d-8807-1bf8328aa388" providerId="ADAL" clId="{A451D162-585C-4CC2-A619-8BBFE314CA65}" dt="2021-02-17T14:27:18.729" v="3593" actId="478"/>
          <ac:spMkLst>
            <pc:docMk/>
            <pc:sldMk cId="1446748531" sldId="260"/>
            <ac:spMk id="18" creationId="{9F97BA5D-9B7E-40DC-8D60-692E7C21AFCD}"/>
          </ac:spMkLst>
        </pc:spChg>
        <pc:spChg chg="add del mod ord topLvl">
          <ac:chgData name="Peter Kalverla" userId="c2a4cb52-105c-4b5d-8807-1bf8328aa388" providerId="ADAL" clId="{A451D162-585C-4CC2-A619-8BBFE314CA65}" dt="2021-02-17T14:49:18.439" v="4126" actId="165"/>
          <ac:spMkLst>
            <pc:docMk/>
            <pc:sldMk cId="1446748531" sldId="260"/>
            <ac:spMk id="19" creationId="{A5163B04-F792-49C6-8D0F-460E63E9B577}"/>
          </ac:spMkLst>
        </pc:spChg>
        <pc:spChg chg="mod">
          <ac:chgData name="Peter Kalverla" userId="c2a4cb52-105c-4b5d-8807-1bf8328aa388" providerId="ADAL" clId="{A451D162-585C-4CC2-A619-8BBFE314CA65}" dt="2021-02-17T14:48:34.222" v="4119" actId="164"/>
          <ac:spMkLst>
            <pc:docMk/>
            <pc:sldMk cId="1446748531" sldId="260"/>
            <ac:spMk id="20" creationId="{27516C67-0347-4C9F-9674-747289B9CC44}"/>
          </ac:spMkLst>
        </pc:spChg>
        <pc:spChg chg="mod">
          <ac:chgData name="Peter Kalverla" userId="c2a4cb52-105c-4b5d-8807-1bf8328aa388" providerId="ADAL" clId="{A451D162-585C-4CC2-A619-8BBFE314CA65}" dt="2021-02-17T14:48:34.222" v="4119" actId="164"/>
          <ac:spMkLst>
            <pc:docMk/>
            <pc:sldMk cId="1446748531" sldId="260"/>
            <ac:spMk id="21" creationId="{34BCE697-0D69-4599-A902-F5B51CABDE72}"/>
          </ac:spMkLst>
        </pc:spChg>
        <pc:spChg chg="del mod">
          <ac:chgData name="Peter Kalverla" userId="c2a4cb52-105c-4b5d-8807-1bf8328aa388" providerId="ADAL" clId="{A451D162-585C-4CC2-A619-8BBFE314CA65}" dt="2021-02-17T14:27:14.437" v="3591" actId="478"/>
          <ac:spMkLst>
            <pc:docMk/>
            <pc:sldMk cId="1446748531" sldId="260"/>
            <ac:spMk id="22" creationId="{53A18225-9DFB-4CAD-BD1C-6BAA13A1F05B}"/>
          </ac:spMkLst>
        </pc:spChg>
        <pc:spChg chg="del">
          <ac:chgData name="Peter Kalverla" userId="c2a4cb52-105c-4b5d-8807-1bf8328aa388" providerId="ADAL" clId="{A451D162-585C-4CC2-A619-8BBFE314CA65}" dt="2021-02-17T14:27:12.850" v="3589" actId="478"/>
          <ac:spMkLst>
            <pc:docMk/>
            <pc:sldMk cId="1446748531" sldId="260"/>
            <ac:spMk id="25" creationId="{5A4F60FA-114F-4672-AA2A-E5983B2237F9}"/>
          </ac:spMkLst>
        </pc:spChg>
        <pc:spChg chg="mod">
          <ac:chgData name="Peter Kalverla" userId="c2a4cb52-105c-4b5d-8807-1bf8328aa388" providerId="ADAL" clId="{A451D162-585C-4CC2-A619-8BBFE314CA65}" dt="2021-02-17T14:48:47.303" v="4122" actId="164"/>
          <ac:spMkLst>
            <pc:docMk/>
            <pc:sldMk cId="1446748531" sldId="260"/>
            <ac:spMk id="27" creationId="{D9CC8DB5-376A-447A-8CE5-0E3317487624}"/>
          </ac:spMkLst>
        </pc:spChg>
        <pc:spChg chg="mod">
          <ac:chgData name="Peter Kalverla" userId="c2a4cb52-105c-4b5d-8807-1bf8328aa388" providerId="ADAL" clId="{A451D162-585C-4CC2-A619-8BBFE314CA65}" dt="2021-02-17T14:48:47.303" v="4122" actId="164"/>
          <ac:spMkLst>
            <pc:docMk/>
            <pc:sldMk cId="1446748531" sldId="260"/>
            <ac:spMk id="29" creationId="{4C4D446E-C7A0-4FB1-A3BF-B7EF725E2E62}"/>
          </ac:spMkLst>
        </pc:spChg>
        <pc:spChg chg="mod">
          <ac:chgData name="Peter Kalverla" userId="c2a4cb52-105c-4b5d-8807-1bf8328aa388" providerId="ADAL" clId="{A451D162-585C-4CC2-A619-8BBFE314CA65}" dt="2021-02-17T14:48:02.867" v="4117" actId="12788"/>
          <ac:spMkLst>
            <pc:docMk/>
            <pc:sldMk cId="1446748531" sldId="260"/>
            <ac:spMk id="31" creationId="{179C9191-66E5-45C0-A3F8-DAC8547F235F}"/>
          </ac:spMkLst>
        </pc:spChg>
        <pc:spChg chg="mod">
          <ac:chgData name="Peter Kalverla" userId="c2a4cb52-105c-4b5d-8807-1bf8328aa388" providerId="ADAL" clId="{A451D162-585C-4CC2-A619-8BBFE314CA65}" dt="2021-02-17T14:48:02.867" v="4117" actId="12788"/>
          <ac:spMkLst>
            <pc:docMk/>
            <pc:sldMk cId="1446748531" sldId="260"/>
            <ac:spMk id="32" creationId="{C8492EE7-82BA-4888-BD6E-BC7AAA60EB62}"/>
          </ac:spMkLst>
        </pc:spChg>
        <pc:spChg chg="mod">
          <ac:chgData name="Peter Kalverla" userId="c2a4cb52-105c-4b5d-8807-1bf8328aa388" providerId="ADAL" clId="{A451D162-585C-4CC2-A619-8BBFE314CA65}" dt="2021-02-17T14:48:02.867" v="4117" actId="12788"/>
          <ac:spMkLst>
            <pc:docMk/>
            <pc:sldMk cId="1446748531" sldId="260"/>
            <ac:spMk id="33" creationId="{D4547005-D2D8-4626-9644-3B48D865AEBD}"/>
          </ac:spMkLst>
        </pc:spChg>
        <pc:spChg chg="mod">
          <ac:chgData name="Peter Kalverla" userId="c2a4cb52-105c-4b5d-8807-1bf8328aa388" providerId="ADAL" clId="{A451D162-585C-4CC2-A619-8BBFE314CA65}" dt="2021-02-17T14:48:02.867" v="4117" actId="12788"/>
          <ac:spMkLst>
            <pc:docMk/>
            <pc:sldMk cId="1446748531" sldId="260"/>
            <ac:spMk id="34" creationId="{DA8DB613-DC4A-4C30-B4D6-21E6B4A1E8CF}"/>
          </ac:spMkLst>
        </pc:spChg>
        <pc:spChg chg="mod">
          <ac:chgData name="Peter Kalverla" userId="c2a4cb52-105c-4b5d-8807-1bf8328aa388" providerId="ADAL" clId="{A451D162-585C-4CC2-A619-8BBFE314CA65}" dt="2021-02-17T14:48:02.867" v="4117" actId="12788"/>
          <ac:spMkLst>
            <pc:docMk/>
            <pc:sldMk cId="1446748531" sldId="260"/>
            <ac:spMk id="35" creationId="{4161FAC6-DDF6-4CE0-9A03-1C4A6782E23B}"/>
          </ac:spMkLst>
        </pc:spChg>
        <pc:spChg chg="mod">
          <ac:chgData name="Peter Kalverla" userId="c2a4cb52-105c-4b5d-8807-1bf8328aa388" providerId="ADAL" clId="{A451D162-585C-4CC2-A619-8BBFE314CA65}" dt="2021-02-17T14:33:53.645" v="3733" actId="1076"/>
          <ac:spMkLst>
            <pc:docMk/>
            <pc:sldMk cId="1446748531" sldId="260"/>
            <ac:spMk id="36" creationId="{15BCA02B-E158-419E-9AFD-B2127535342E}"/>
          </ac:spMkLst>
        </pc:spChg>
        <pc:spChg chg="mod">
          <ac:chgData name="Peter Kalverla" userId="c2a4cb52-105c-4b5d-8807-1bf8328aa388" providerId="ADAL" clId="{A451D162-585C-4CC2-A619-8BBFE314CA65}" dt="2021-02-17T14:48:02.867" v="4117" actId="12788"/>
          <ac:spMkLst>
            <pc:docMk/>
            <pc:sldMk cId="1446748531" sldId="260"/>
            <ac:spMk id="37" creationId="{291A170A-67AF-431D-BFCC-5AD5193C7830}"/>
          </ac:spMkLst>
        </pc:spChg>
        <pc:spChg chg="mod">
          <ac:chgData name="Peter Kalverla" userId="c2a4cb52-105c-4b5d-8807-1bf8328aa388" providerId="ADAL" clId="{A451D162-585C-4CC2-A619-8BBFE314CA65}" dt="2021-02-17T14:46:09.749" v="4104" actId="1076"/>
          <ac:spMkLst>
            <pc:docMk/>
            <pc:sldMk cId="1446748531" sldId="260"/>
            <ac:spMk id="41" creationId="{A75F50FC-CF85-411F-A942-3F96B28B68C9}"/>
          </ac:spMkLst>
        </pc:spChg>
        <pc:spChg chg="mod ord topLvl">
          <ac:chgData name="Peter Kalverla" userId="c2a4cb52-105c-4b5d-8807-1bf8328aa388" providerId="ADAL" clId="{A451D162-585C-4CC2-A619-8BBFE314CA65}" dt="2021-02-17T14:49:23.845" v="4127" actId="166"/>
          <ac:spMkLst>
            <pc:docMk/>
            <pc:sldMk cId="1446748531" sldId="260"/>
            <ac:spMk id="42" creationId="{E0A586DD-3A00-44FC-ABE6-CF989EB45967}"/>
          </ac:spMkLst>
        </pc:spChg>
        <pc:spChg chg="mod topLvl">
          <ac:chgData name="Peter Kalverla" userId="c2a4cb52-105c-4b5d-8807-1bf8328aa388" providerId="ADAL" clId="{A451D162-585C-4CC2-A619-8BBFE314CA65}" dt="2021-02-17T14:49:33.014" v="4128" actId="165"/>
          <ac:spMkLst>
            <pc:docMk/>
            <pc:sldMk cId="1446748531" sldId="260"/>
            <ac:spMk id="43" creationId="{72373191-54FB-43AD-84AA-D5D3858883F3}"/>
          </ac:spMkLst>
        </pc:spChg>
        <pc:spChg chg="mod">
          <ac:chgData name="Peter Kalverla" userId="c2a4cb52-105c-4b5d-8807-1bf8328aa388" providerId="ADAL" clId="{A451D162-585C-4CC2-A619-8BBFE314CA65}" dt="2021-02-17T14:40:54.563" v="3793" actId="14100"/>
          <ac:spMkLst>
            <pc:docMk/>
            <pc:sldMk cId="1446748531" sldId="260"/>
            <ac:spMk id="44" creationId="{797C51B9-4CE1-43E0-BF6D-755C0EAB2D23}"/>
          </ac:spMkLst>
        </pc:spChg>
        <pc:spChg chg="add del mod ord">
          <ac:chgData name="Peter Kalverla" userId="c2a4cb52-105c-4b5d-8807-1bf8328aa388" providerId="ADAL" clId="{A451D162-585C-4CC2-A619-8BBFE314CA65}" dt="2021-02-17T14:31:36.348" v="3710" actId="478"/>
          <ac:spMkLst>
            <pc:docMk/>
            <pc:sldMk cId="1446748531" sldId="260"/>
            <ac:spMk id="45" creationId="{DECDA0C8-8B38-47FD-8FD5-20809D83ABB6}"/>
          </ac:spMkLst>
        </pc:spChg>
        <pc:spChg chg="add del mod">
          <ac:chgData name="Peter Kalverla" userId="c2a4cb52-105c-4b5d-8807-1bf8328aa388" providerId="ADAL" clId="{A451D162-585C-4CC2-A619-8BBFE314CA65}" dt="2021-02-17T14:29:27.230" v="3679" actId="478"/>
          <ac:spMkLst>
            <pc:docMk/>
            <pc:sldMk cId="1446748531" sldId="260"/>
            <ac:spMk id="46" creationId="{FE3F0591-B238-437A-B228-320584A2EA97}"/>
          </ac:spMkLst>
        </pc:spChg>
        <pc:spChg chg="add del mod">
          <ac:chgData name="Peter Kalverla" userId="c2a4cb52-105c-4b5d-8807-1bf8328aa388" providerId="ADAL" clId="{A451D162-585C-4CC2-A619-8BBFE314CA65}" dt="2021-02-17T14:29:26.097" v="3677" actId="478"/>
          <ac:spMkLst>
            <pc:docMk/>
            <pc:sldMk cId="1446748531" sldId="260"/>
            <ac:spMk id="47" creationId="{70525FC3-42B6-40F5-838D-CB0FB4D70F4B}"/>
          </ac:spMkLst>
        </pc:spChg>
        <pc:spChg chg="add del mod">
          <ac:chgData name="Peter Kalverla" userId="c2a4cb52-105c-4b5d-8807-1bf8328aa388" providerId="ADAL" clId="{A451D162-585C-4CC2-A619-8BBFE314CA65}" dt="2021-02-17T14:29:27.842" v="3680" actId="478"/>
          <ac:spMkLst>
            <pc:docMk/>
            <pc:sldMk cId="1446748531" sldId="260"/>
            <ac:spMk id="48" creationId="{7A7D71C1-372D-4138-8F33-17A64E2874CC}"/>
          </ac:spMkLst>
        </pc:spChg>
        <pc:spChg chg="add del mod">
          <ac:chgData name="Peter Kalverla" userId="c2a4cb52-105c-4b5d-8807-1bf8328aa388" providerId="ADAL" clId="{A451D162-585C-4CC2-A619-8BBFE314CA65}" dt="2021-02-17T14:29:25.481" v="3676" actId="478"/>
          <ac:spMkLst>
            <pc:docMk/>
            <pc:sldMk cId="1446748531" sldId="260"/>
            <ac:spMk id="49" creationId="{3387845D-02BC-4504-9D18-01418B657AF2}"/>
          </ac:spMkLst>
        </pc:spChg>
        <pc:spChg chg="add mod">
          <ac:chgData name="Peter Kalverla" userId="c2a4cb52-105c-4b5d-8807-1bf8328aa388" providerId="ADAL" clId="{A451D162-585C-4CC2-A619-8BBFE314CA65}" dt="2021-02-17T14:48:34.222" v="4119" actId="164"/>
          <ac:spMkLst>
            <pc:docMk/>
            <pc:sldMk cId="1446748531" sldId="260"/>
            <ac:spMk id="50" creationId="{D06FAE63-C45C-4483-8DAF-6FF2B413545A}"/>
          </ac:spMkLst>
        </pc:spChg>
        <pc:spChg chg="add del mod">
          <ac:chgData name="Peter Kalverla" userId="c2a4cb52-105c-4b5d-8807-1bf8328aa388" providerId="ADAL" clId="{A451D162-585C-4CC2-A619-8BBFE314CA65}" dt="2021-02-17T14:29:26.657" v="3678" actId="478"/>
          <ac:spMkLst>
            <pc:docMk/>
            <pc:sldMk cId="1446748531" sldId="260"/>
            <ac:spMk id="51" creationId="{F3BA215C-C853-482D-8801-C794524D6E42}"/>
          </ac:spMkLst>
        </pc:spChg>
        <pc:spChg chg="add mod ord">
          <ac:chgData name="Peter Kalverla" userId="c2a4cb52-105c-4b5d-8807-1bf8328aa388" providerId="ADAL" clId="{A451D162-585C-4CC2-A619-8BBFE314CA65}" dt="2021-02-17T14:46:33.320" v="4106" actId="14100"/>
          <ac:spMkLst>
            <pc:docMk/>
            <pc:sldMk cId="1446748531" sldId="260"/>
            <ac:spMk id="52" creationId="{F4302F73-2DED-4DB0-B476-1976FD881868}"/>
          </ac:spMkLst>
        </pc:spChg>
        <pc:spChg chg="mod">
          <ac:chgData name="Peter Kalverla" userId="c2a4cb52-105c-4b5d-8807-1bf8328aa388" providerId="ADAL" clId="{A451D162-585C-4CC2-A619-8BBFE314CA65}" dt="2021-02-17T14:40:46.288" v="3792" actId="14100"/>
          <ac:spMkLst>
            <pc:docMk/>
            <pc:sldMk cId="1446748531" sldId="260"/>
            <ac:spMk id="85" creationId="{1C0B5EC2-1F08-4E60-A6A2-CEE66D528D6B}"/>
          </ac:spMkLst>
        </pc:spChg>
        <pc:spChg chg="del">
          <ac:chgData name="Peter Kalverla" userId="c2a4cb52-105c-4b5d-8807-1bf8328aa388" providerId="ADAL" clId="{A451D162-585C-4CC2-A619-8BBFE314CA65}" dt="2021-02-17T14:30:00.179" v="3685" actId="478"/>
          <ac:spMkLst>
            <pc:docMk/>
            <pc:sldMk cId="1446748531" sldId="260"/>
            <ac:spMk id="86" creationId="{54588C24-9226-4965-A44D-5A9021193449}"/>
          </ac:spMkLst>
        </pc:spChg>
        <pc:spChg chg="del">
          <ac:chgData name="Peter Kalverla" userId="c2a4cb52-105c-4b5d-8807-1bf8328aa388" providerId="ADAL" clId="{A451D162-585C-4CC2-A619-8BBFE314CA65}" dt="2021-02-17T14:30:00.934" v="3686" actId="478"/>
          <ac:spMkLst>
            <pc:docMk/>
            <pc:sldMk cId="1446748531" sldId="260"/>
            <ac:spMk id="92" creationId="{2BF623AE-40D3-4290-81B2-7B3891E2EBD3}"/>
          </ac:spMkLst>
        </pc:spChg>
        <pc:grpChg chg="mod">
          <ac:chgData name="Peter Kalverla" userId="c2a4cb52-105c-4b5d-8807-1bf8328aa388" providerId="ADAL" clId="{A451D162-585C-4CC2-A619-8BBFE314CA65}" dt="2021-02-17T14:48:07.938" v="4118" actId="12788"/>
          <ac:grpSpMkLst>
            <pc:docMk/>
            <pc:sldMk cId="1446748531" sldId="260"/>
            <ac:grpSpMk id="2" creationId="{54FDEEE8-F40E-4340-9A58-221938AE82E6}"/>
          </ac:grpSpMkLst>
        </pc:grpChg>
        <pc:grpChg chg="mod">
          <ac:chgData name="Peter Kalverla" userId="c2a4cb52-105c-4b5d-8807-1bf8328aa388" providerId="ADAL" clId="{A451D162-585C-4CC2-A619-8BBFE314CA65}" dt="2021-02-17T14:35:18.975" v="3764" actId="14100"/>
          <ac:grpSpMkLst>
            <pc:docMk/>
            <pc:sldMk cId="1446748531" sldId="260"/>
            <ac:grpSpMk id="3" creationId="{A107BEC0-2491-417F-82EC-E0E1750275B4}"/>
          </ac:grpSpMkLst>
        </pc:grpChg>
        <pc:grpChg chg="add mod">
          <ac:chgData name="Peter Kalverla" userId="c2a4cb52-105c-4b5d-8807-1bf8328aa388" providerId="ADAL" clId="{A451D162-585C-4CC2-A619-8BBFE314CA65}" dt="2021-02-17T14:48:34.222" v="4119" actId="164"/>
          <ac:grpSpMkLst>
            <pc:docMk/>
            <pc:sldMk cId="1446748531" sldId="260"/>
            <ac:grpSpMk id="11" creationId="{C7CEBD11-8DBE-44CD-80B1-D22141B67AF7}"/>
          </ac:grpSpMkLst>
        </pc:grpChg>
        <pc:grpChg chg="add del mod">
          <ac:chgData name="Peter Kalverla" userId="c2a4cb52-105c-4b5d-8807-1bf8328aa388" providerId="ADAL" clId="{A451D162-585C-4CC2-A619-8BBFE314CA65}" dt="2021-02-17T14:49:33.014" v="4128" actId="165"/>
          <ac:grpSpMkLst>
            <pc:docMk/>
            <pc:sldMk cId="1446748531" sldId="260"/>
            <ac:grpSpMk id="15" creationId="{940ADF87-2500-4801-9971-4524F957C837}"/>
          </ac:grpSpMkLst>
        </pc:grpChg>
        <pc:grpChg chg="add del mod ord">
          <ac:chgData name="Peter Kalverla" userId="c2a4cb52-105c-4b5d-8807-1bf8328aa388" providerId="ADAL" clId="{A451D162-585C-4CC2-A619-8BBFE314CA65}" dt="2021-02-17T14:49:18.439" v="4126" actId="165"/>
          <ac:grpSpMkLst>
            <pc:docMk/>
            <pc:sldMk cId="1446748531" sldId="260"/>
            <ac:grpSpMk id="23" creationId="{0AFCD0EA-8499-4220-89F5-3D249D17C6A8}"/>
          </ac:grpSpMkLst>
        </pc:grpChg>
        <pc:grpChg chg="add mod">
          <ac:chgData name="Peter Kalverla" userId="c2a4cb52-105c-4b5d-8807-1bf8328aa388" providerId="ADAL" clId="{A451D162-585C-4CC2-A619-8BBFE314CA65}" dt="2021-02-17T14:48:47.303" v="4122" actId="164"/>
          <ac:grpSpMkLst>
            <pc:docMk/>
            <pc:sldMk cId="1446748531" sldId="260"/>
            <ac:grpSpMk id="24" creationId="{26829735-8A9A-4C63-973B-847BD6E8FED8}"/>
          </ac:grpSpMkLst>
        </pc:grpChg>
      </pc:sldChg>
      <pc:sldChg chg="add del">
        <pc:chgData name="Peter Kalverla" userId="c2a4cb52-105c-4b5d-8807-1bf8328aa388" providerId="ADAL" clId="{A451D162-585C-4CC2-A619-8BBFE314CA65}" dt="2021-02-17T14:29:39.448" v="3682" actId="47"/>
        <pc:sldMkLst>
          <pc:docMk/>
          <pc:sldMk cId="411872039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1C229-60CC-4C4C-9D3D-F67A1179057B}" type="datetimeFigureOut">
              <a:rPr lang="en-NL" smtClean="0"/>
              <a:t>08/02/2022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BDADB-47BE-4005-9332-9C1CA1B3F3A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0677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6BDADB-47BE-4005-9332-9C1CA1B3F3A1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3991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6BDADB-47BE-4005-9332-9C1CA1B3F3A1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20729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6BDADB-47BE-4005-9332-9C1CA1B3F3A1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76896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787D-6AA0-4CAB-8E13-230BD13D6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BF972-E157-44BA-A630-E23262E50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2FF9D-58B6-47ED-9F6B-8BF4203A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6C59-BA6E-42CF-A8C1-7E1F639F6E8B}" type="datetimeFigureOut">
              <a:rPr lang="en-NL" smtClean="0"/>
              <a:t>08/02/2022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48CFE-71D9-4CA3-9543-279CB9CA7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4C750-EC12-4950-AC2F-9CF3B75D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8A85-754D-43DB-95DC-C78E830E51F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672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446F-4C9E-488F-9809-027D6D75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11F1D-65A2-4D92-9D2E-95BEA481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1A718-5750-4FDD-9F3C-03E89F63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6C59-BA6E-42CF-A8C1-7E1F639F6E8B}" type="datetimeFigureOut">
              <a:rPr lang="en-NL" smtClean="0"/>
              <a:t>08/02/2022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49825-8FCD-4785-A70F-B08D89BB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F15E9-A3C9-4A61-92F8-43D459CD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8A85-754D-43DB-95DC-C78E830E51F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743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09223-835F-430C-9CB3-8E939B391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0E8E3-714F-422A-94B1-C4C5B7B9C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E6023-2AFD-4FC5-9E2C-60407C60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6C59-BA6E-42CF-A8C1-7E1F639F6E8B}" type="datetimeFigureOut">
              <a:rPr lang="en-NL" smtClean="0"/>
              <a:t>08/02/2022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D7AC2-C031-4084-AF99-80D94A8E9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02A50-EB03-4F66-A5FB-364C00C0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8A85-754D-43DB-95DC-C78E830E51F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5498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559F-FEE4-4091-BE72-70A63486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421ED-F70A-48B6-9F9D-FE4792008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59B2D-6F0F-469B-A570-5F7E13BCD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6C59-BA6E-42CF-A8C1-7E1F639F6E8B}" type="datetimeFigureOut">
              <a:rPr lang="en-NL" smtClean="0"/>
              <a:t>08/02/2022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40159-02DD-4D1C-A0F7-EB3B72300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BD79D-730A-4114-AAD7-10650F9F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8A85-754D-43DB-95DC-C78E830E51F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615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428D-5B2C-4C86-9D19-E87C1F13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D119A-5291-4709-8F19-B6633DE22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6BDDB-FAB5-4834-921C-A46E54BE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6C59-BA6E-42CF-A8C1-7E1F639F6E8B}" type="datetimeFigureOut">
              <a:rPr lang="en-NL" smtClean="0"/>
              <a:t>08/02/2022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B1531-14E2-4951-9862-DA830D41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C8696-D62D-4742-9E67-F0B856AE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8A85-754D-43DB-95DC-C78E830E51F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6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8658F-4D68-4CA7-BCD0-03A820F1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96123-3A40-4404-BF47-2333465B4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16CF0-C93F-4292-B3F2-981A074F2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B9E97-2AC8-47A2-A44A-5E966D0B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6C59-BA6E-42CF-A8C1-7E1F639F6E8B}" type="datetimeFigureOut">
              <a:rPr lang="en-NL" smtClean="0"/>
              <a:t>08/02/2022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4CA9C-057D-4F83-9F41-FE10A364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EC030-EA94-41BC-B7F7-9801558A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8A85-754D-43DB-95DC-C78E830E51F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58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0A1A-2B80-4883-817D-F4FF7CCA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42193-2C6B-44E8-B516-7EAC18439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CB6B0-6D34-495F-B4A3-8E7B8A9AD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BEFA98-C144-4281-97B1-49E597820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8F797E-274A-460F-9EA3-36F72BBF6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C236BC-4883-4F67-987C-2BE6FC223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6C59-BA6E-42CF-A8C1-7E1F639F6E8B}" type="datetimeFigureOut">
              <a:rPr lang="en-NL" smtClean="0"/>
              <a:t>08/02/2022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F86B97-9CB9-4651-9E76-737AEE99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0A0824-95B9-4D95-9D43-4B20C7D7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8A85-754D-43DB-95DC-C78E830E51F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1343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6BFF-E1A7-4177-949A-A8DFF22C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0A7CF-8ADF-4C8F-90EC-762D67F5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6C59-BA6E-42CF-A8C1-7E1F639F6E8B}" type="datetimeFigureOut">
              <a:rPr lang="en-NL" smtClean="0"/>
              <a:t>08/02/2022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67AA6-B51F-443A-804E-5ED606A2C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CA608-BC2A-4CA5-BF3F-3773E423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8A85-754D-43DB-95DC-C78E830E51F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805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EE3A5-7B3F-4A1A-B897-069E812B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6C59-BA6E-42CF-A8C1-7E1F639F6E8B}" type="datetimeFigureOut">
              <a:rPr lang="en-NL" smtClean="0"/>
              <a:t>08/02/2022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ACFD8-88EA-451B-8487-3CFC0336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E3241-723A-4B4C-A1AE-AF7C22CB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8A85-754D-43DB-95DC-C78E830E51F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2472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7552-25C3-4057-9634-8005FFE4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F36C-5854-4C24-BE31-4676060CA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3B52E-A628-4503-BAE4-28A5CEDEB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A7CA5-E82D-46B8-8B03-A26A9AC2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6C59-BA6E-42CF-A8C1-7E1F639F6E8B}" type="datetimeFigureOut">
              <a:rPr lang="en-NL" smtClean="0"/>
              <a:t>08/02/2022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1A32B-77AC-4ACC-89EA-000E7F05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85B66-D1FA-4EA1-A4E0-CB229080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8A85-754D-43DB-95DC-C78E830E51F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6144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982D-18E2-4A88-9A53-F6A887801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2F1B11-B78B-4AF3-840F-0E1E8BA03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FE9C3-2849-4935-83BB-CFEE374A1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9371A-EE8E-4E8F-B80C-A97CE7F6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6C59-BA6E-42CF-A8C1-7E1F639F6E8B}" type="datetimeFigureOut">
              <a:rPr lang="en-NL" smtClean="0"/>
              <a:t>08/02/2022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2D638-9E74-40C5-9BD6-A7145EE1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B12F5-91C4-409F-9751-63A8AE1A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8A85-754D-43DB-95DC-C78E830E51F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166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2BABAE-1F76-4396-BA7E-0FF93E8F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7D8D1-DC3D-4E82-AEB1-3405F73A1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F4C3F-B0D5-4A72-9A3C-0FB196E0D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F6C59-BA6E-42CF-A8C1-7E1F639F6E8B}" type="datetimeFigureOut">
              <a:rPr lang="en-NL" smtClean="0"/>
              <a:t>08/02/2022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D9FFC-72D9-4425-B0FF-7F3E4B60B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5A286-2A34-47B7-A366-E384D2254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48A85-754D-43DB-95DC-C78E830E51F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4104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740F003-7A62-44F8-A818-1C492A14E4ED}"/>
              </a:ext>
            </a:extLst>
          </p:cNvPr>
          <p:cNvGrpSpPr/>
          <p:nvPr/>
        </p:nvGrpSpPr>
        <p:grpSpPr>
          <a:xfrm>
            <a:off x="-1" y="864586"/>
            <a:ext cx="12192001" cy="5234374"/>
            <a:chOff x="-147013" y="719092"/>
            <a:chExt cx="12595190" cy="5379868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67893369-CBE9-4189-8634-63C5FDA04BE9}"/>
                </a:ext>
              </a:extLst>
            </p:cNvPr>
            <p:cNvSpPr/>
            <p:nvPr/>
          </p:nvSpPr>
          <p:spPr>
            <a:xfrm>
              <a:off x="1229781" y="3458046"/>
              <a:ext cx="1916973" cy="2416152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400" dirty="0"/>
                <a:t>Non-</a:t>
              </a:r>
            </a:p>
            <a:p>
              <a:pPr algn="ctr"/>
              <a:r>
                <a:rPr lang="en-GB" sz="1400" dirty="0"/>
                <a:t>CMOR-compliant data 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86ABC06C-16D0-4242-AC7C-0B469AE3D1A7}"/>
                </a:ext>
              </a:extLst>
            </p:cNvPr>
            <p:cNvSpPr/>
            <p:nvPr/>
          </p:nvSpPr>
          <p:spPr>
            <a:xfrm>
              <a:off x="2960167" y="5408854"/>
              <a:ext cx="5180658" cy="466166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GB" sz="1400" dirty="0"/>
                <a:t>Fix known issues</a:t>
              </a:r>
              <a:endParaRPr lang="en-NL" sz="1400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2DA1CDF-D83F-4042-95B9-70F0AA37F0FB}"/>
                </a:ext>
              </a:extLst>
            </p:cNvPr>
            <p:cNvSpPr/>
            <p:nvPr/>
          </p:nvSpPr>
          <p:spPr>
            <a:xfrm>
              <a:off x="6571798" y="719092"/>
              <a:ext cx="3722703" cy="537986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600" dirty="0" err="1">
                  <a:ln>
                    <a:noFill/>
                    <a:prstDash val="sysDot"/>
                  </a:ln>
                </a:rPr>
                <a:t>ESMValCore</a:t>
              </a:r>
              <a:endParaRPr lang="en-NL" sz="1600" dirty="0">
                <a:ln>
                  <a:noFill/>
                  <a:prstDash val="sysDot"/>
                </a:ln>
              </a:endParaRPr>
            </a:p>
          </p:txBody>
        </p:sp>
        <p:sp>
          <p:nvSpPr>
            <p:cNvPr id="21" name="Flowchart: Alternate Process 20">
              <a:extLst>
                <a:ext uri="{FF2B5EF4-FFF2-40B4-BE49-F238E27FC236}">
                  <a16:creationId xmlns:a16="http://schemas.microsoft.com/office/drawing/2014/main" id="{34BCE697-0D69-4599-A902-F5B51CABDE72}"/>
                </a:ext>
              </a:extLst>
            </p:cNvPr>
            <p:cNvSpPr/>
            <p:nvPr/>
          </p:nvSpPr>
          <p:spPr>
            <a:xfrm>
              <a:off x="4160981" y="719092"/>
              <a:ext cx="2348474" cy="4707595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200" dirty="0"/>
                <a:t>(mostly)</a:t>
              </a:r>
            </a:p>
            <a:p>
              <a:pPr algn="ctr"/>
              <a:r>
                <a:rPr lang="en-GB" sz="1400" dirty="0"/>
                <a:t>CMOR-compliant datasets</a:t>
              </a:r>
              <a:endParaRPr lang="en-NL" sz="1400" dirty="0"/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BA2F85C5-586F-4B96-A262-DFFB83950D9D}"/>
                </a:ext>
              </a:extLst>
            </p:cNvPr>
            <p:cNvSpPr/>
            <p:nvPr/>
          </p:nvSpPr>
          <p:spPr>
            <a:xfrm>
              <a:off x="4329857" y="3796576"/>
              <a:ext cx="1979317" cy="430537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obs4mips /</a:t>
              </a:r>
            </a:p>
            <a:p>
              <a:pPr algn="ctr"/>
              <a:r>
                <a:rPr lang="en-GB" sz="1400" dirty="0"/>
                <a:t>ana4mips</a:t>
              </a:r>
              <a:endParaRPr lang="en-NL" sz="1400" dirty="0"/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FDDB5499-BCCD-4264-8A36-5A6FB789B86D}"/>
                </a:ext>
              </a:extLst>
            </p:cNvPr>
            <p:cNvSpPr/>
            <p:nvPr/>
          </p:nvSpPr>
          <p:spPr>
            <a:xfrm>
              <a:off x="4329857" y="2709846"/>
              <a:ext cx="1979317" cy="430537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CMIP6</a:t>
              </a:r>
              <a:endParaRPr lang="en-NL" sz="1400" dirty="0"/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20D8B768-4303-4574-B9FA-39A7A968F6E1}"/>
                </a:ext>
              </a:extLst>
            </p:cNvPr>
            <p:cNvSpPr/>
            <p:nvPr/>
          </p:nvSpPr>
          <p:spPr>
            <a:xfrm>
              <a:off x="4329857" y="4339941"/>
              <a:ext cx="1979317" cy="430537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OBS</a:t>
              </a:r>
              <a:endParaRPr lang="en-NL" sz="1400" dirty="0"/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DAB3BF9B-CE55-4D04-AAF0-9084354931DC}"/>
                </a:ext>
              </a:extLst>
            </p:cNvPr>
            <p:cNvSpPr/>
            <p:nvPr/>
          </p:nvSpPr>
          <p:spPr>
            <a:xfrm>
              <a:off x="1420435" y="5383205"/>
              <a:ext cx="1539733" cy="430536"/>
            </a:xfrm>
            <a:prstGeom prst="flowChartAlternateProcess">
              <a:avLst/>
            </a:prstGeom>
            <a:solidFill>
              <a:schemeClr val="bg2">
                <a:lumMod val="90000"/>
              </a:schemeClr>
            </a:solidFill>
            <a:ln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native6</a:t>
              </a:r>
              <a:endParaRPr lang="en-NL" sz="1400" dirty="0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27AF8451-0C95-4320-ADBE-2726310C30DC}"/>
                </a:ext>
              </a:extLst>
            </p:cNvPr>
            <p:cNvSpPr/>
            <p:nvPr/>
          </p:nvSpPr>
          <p:spPr>
            <a:xfrm>
              <a:off x="2960167" y="4360725"/>
              <a:ext cx="1200815" cy="46616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>
                  <a:solidFill>
                    <a:schemeClr val="bg1"/>
                  </a:solidFill>
                </a:rPr>
                <a:t>CMORize</a:t>
              </a:r>
              <a:endParaRPr lang="en-NL" sz="1400" dirty="0">
                <a:solidFill>
                  <a:schemeClr val="bg1"/>
                </a:solidFill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F5D63933-19EF-4DA4-9312-E52A4EA5C8FE}"/>
                </a:ext>
              </a:extLst>
            </p:cNvPr>
            <p:cNvSpPr/>
            <p:nvPr/>
          </p:nvSpPr>
          <p:spPr>
            <a:xfrm>
              <a:off x="2960167" y="4856583"/>
              <a:ext cx="1200815" cy="46616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>
                  <a:solidFill>
                    <a:schemeClr val="bg1"/>
                  </a:solidFill>
                </a:rPr>
                <a:t>CMORize</a:t>
              </a:r>
              <a:endParaRPr lang="en-NL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DBBDEA39-0AAC-46D2-A5ED-CADB3867541C}"/>
                </a:ext>
              </a:extLst>
            </p:cNvPr>
            <p:cNvSpPr/>
            <p:nvPr/>
          </p:nvSpPr>
          <p:spPr>
            <a:xfrm>
              <a:off x="4329856" y="4883306"/>
              <a:ext cx="1979317" cy="430537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OBS6</a:t>
              </a:r>
              <a:endParaRPr lang="en-NL" sz="1400" dirty="0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FFD587BA-4228-4312-B738-6A632C3015DC}"/>
                </a:ext>
              </a:extLst>
            </p:cNvPr>
            <p:cNvSpPr/>
            <p:nvPr/>
          </p:nvSpPr>
          <p:spPr>
            <a:xfrm>
              <a:off x="6309172" y="2692031"/>
              <a:ext cx="1831653" cy="466166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Fix known issues</a:t>
              </a:r>
              <a:endParaRPr lang="en-NL" sz="1400" dirty="0"/>
            </a:p>
          </p:txBody>
        </p: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D9E34983-F172-4160-9F0A-9AD553EEFA92}"/>
                </a:ext>
              </a:extLst>
            </p:cNvPr>
            <p:cNvSpPr/>
            <p:nvPr/>
          </p:nvSpPr>
          <p:spPr>
            <a:xfrm>
              <a:off x="4329856" y="2166481"/>
              <a:ext cx="1979317" cy="430537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CMIP5</a:t>
              </a:r>
              <a:endParaRPr lang="en-NL" sz="1400" dirty="0"/>
            </a:p>
          </p:txBody>
        </p:sp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E07E3E44-0E28-4942-8811-2AEE33A4761F}"/>
                </a:ext>
              </a:extLst>
            </p:cNvPr>
            <p:cNvSpPr/>
            <p:nvPr/>
          </p:nvSpPr>
          <p:spPr>
            <a:xfrm>
              <a:off x="4329856" y="1623116"/>
              <a:ext cx="1979317" cy="430537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CMIP3</a:t>
              </a:r>
              <a:endParaRPr lang="en-NL" sz="1400" dirty="0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9F97BA5D-9B7E-40DC-8D60-692E7C21AFCD}"/>
                </a:ext>
              </a:extLst>
            </p:cNvPr>
            <p:cNvSpPr/>
            <p:nvPr/>
          </p:nvSpPr>
          <p:spPr>
            <a:xfrm>
              <a:off x="6309172" y="2153926"/>
              <a:ext cx="1831653" cy="466166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Fix known issues</a:t>
              </a:r>
              <a:endParaRPr lang="en-NL" sz="1400" dirty="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A5163B04-F792-49C6-8D0F-460E63E9B577}"/>
                </a:ext>
              </a:extLst>
            </p:cNvPr>
            <p:cNvSpPr/>
            <p:nvPr/>
          </p:nvSpPr>
          <p:spPr>
            <a:xfrm>
              <a:off x="6309172" y="1605301"/>
              <a:ext cx="1831653" cy="466166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Fix known issues</a:t>
              </a:r>
              <a:endParaRPr lang="en-NL" sz="1400" dirty="0"/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27516C67-0347-4C9F-9674-747289B9CC44}"/>
                </a:ext>
              </a:extLst>
            </p:cNvPr>
            <p:cNvSpPr/>
            <p:nvPr/>
          </p:nvSpPr>
          <p:spPr>
            <a:xfrm>
              <a:off x="4329856" y="3253211"/>
              <a:ext cx="1979317" cy="430537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CORDEX</a:t>
              </a:r>
              <a:endParaRPr lang="en-NL" sz="1400" dirty="0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53A18225-9DFB-4CAD-BD1C-6BAA13A1F05B}"/>
                </a:ext>
              </a:extLst>
            </p:cNvPr>
            <p:cNvSpPr/>
            <p:nvPr/>
          </p:nvSpPr>
          <p:spPr>
            <a:xfrm>
              <a:off x="6309172" y="3235396"/>
              <a:ext cx="1831653" cy="466166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Fix known issues</a:t>
              </a:r>
              <a:endParaRPr lang="en-NL" sz="1400" dirty="0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D7F045BE-4FE4-443C-BBDB-588B0CF87AF1}"/>
                </a:ext>
              </a:extLst>
            </p:cNvPr>
            <p:cNvSpPr/>
            <p:nvPr/>
          </p:nvSpPr>
          <p:spPr>
            <a:xfrm>
              <a:off x="-147013" y="3908597"/>
              <a:ext cx="1367166" cy="1518089"/>
            </a:xfrm>
            <a:prstGeom prst="rightArrow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Download from source</a:t>
              </a:r>
              <a:endParaRPr lang="en-NL" sz="1400" dirty="0">
                <a:solidFill>
                  <a:schemeClr val="bg1"/>
                </a:solidFill>
              </a:endParaRP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5A4F60FA-114F-4672-AA2A-E5983B2237F9}"/>
                </a:ext>
              </a:extLst>
            </p:cNvPr>
            <p:cNvSpPr/>
            <p:nvPr/>
          </p:nvSpPr>
          <p:spPr>
            <a:xfrm>
              <a:off x="6309172" y="3778761"/>
              <a:ext cx="1831653" cy="466166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Fix known issues</a:t>
              </a:r>
              <a:endParaRPr lang="en-NL" sz="1400" dirty="0"/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D9CC8DB5-376A-447A-8CE5-0E3317487624}"/>
                </a:ext>
              </a:extLst>
            </p:cNvPr>
            <p:cNvSpPr/>
            <p:nvPr/>
          </p:nvSpPr>
          <p:spPr>
            <a:xfrm>
              <a:off x="8140825" y="1470714"/>
              <a:ext cx="2153676" cy="4521713"/>
            </a:xfrm>
            <a:prstGeom prst="rightArrow">
              <a:avLst>
                <a:gd name="adj1" fmla="val 85025"/>
                <a:gd name="adj2" fmla="val 4945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CMOR check </a:t>
              </a:r>
            </a:p>
            <a:p>
              <a:pPr algn="ctr"/>
              <a:endParaRPr lang="en-GB" sz="1400" dirty="0"/>
            </a:p>
            <a:p>
              <a:pPr algn="ctr"/>
              <a:r>
                <a:rPr lang="en-GB" sz="1400" dirty="0"/>
                <a:t>&amp;</a:t>
              </a:r>
            </a:p>
            <a:p>
              <a:pPr algn="ctr"/>
              <a:endParaRPr lang="en-GB" sz="1400" dirty="0"/>
            </a:p>
            <a:p>
              <a:pPr algn="ctr"/>
              <a:r>
                <a:rPr lang="en-GB" sz="1400" dirty="0"/>
                <a:t>Apply </a:t>
              </a:r>
              <a:r>
                <a:rPr lang="en-GB" sz="1400" dirty="0" err="1"/>
                <a:t>preprocessor</a:t>
              </a:r>
              <a:endParaRPr lang="en-GB" sz="1400" dirty="0"/>
            </a:p>
            <a:p>
              <a:pPr algn="ctr"/>
              <a:r>
                <a:rPr lang="en-GB" sz="1400" dirty="0" err="1"/>
                <a:t>fuctions</a:t>
              </a:r>
              <a:endParaRPr lang="en-NL" sz="1400" dirty="0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4C4D446E-C7A0-4FB1-A3BF-B7EF725E2E62}"/>
                </a:ext>
              </a:extLst>
            </p:cNvPr>
            <p:cNvSpPr/>
            <p:nvPr/>
          </p:nvSpPr>
          <p:spPr>
            <a:xfrm>
              <a:off x="10294501" y="1470713"/>
              <a:ext cx="2153676" cy="4521713"/>
            </a:xfrm>
            <a:prstGeom prst="rightArrow">
              <a:avLst>
                <a:gd name="adj1" fmla="val 85025"/>
                <a:gd name="adj2" fmla="val 49456"/>
              </a:avLst>
            </a:prstGeom>
            <a:solidFill>
              <a:schemeClr val="accent5">
                <a:lumMod val="7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Run diagnostic scripts</a:t>
              </a:r>
              <a:endParaRPr lang="en-NL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6096293-C20D-4C5E-B5FF-CA08FD7937D1}"/>
              </a:ext>
            </a:extLst>
          </p:cNvPr>
          <p:cNvGrpSpPr/>
          <p:nvPr/>
        </p:nvGrpSpPr>
        <p:grpSpPr>
          <a:xfrm>
            <a:off x="219203" y="279670"/>
            <a:ext cx="3494775" cy="2632419"/>
            <a:chOff x="17968" y="461639"/>
            <a:chExt cx="3506441" cy="2632419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291A170A-67AF-431D-BFCC-5AD5193C7830}"/>
                </a:ext>
              </a:extLst>
            </p:cNvPr>
            <p:cNvSpPr/>
            <p:nvPr/>
          </p:nvSpPr>
          <p:spPr>
            <a:xfrm>
              <a:off x="17968" y="461639"/>
              <a:ext cx="3506441" cy="2632419"/>
            </a:xfrm>
            <a:prstGeom prst="roundRect">
              <a:avLst>
                <a:gd name="adj" fmla="val 655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600" dirty="0">
                  <a:ln>
                    <a:noFill/>
                    <a:prstDash val="sysDot"/>
                  </a:ln>
                </a:rPr>
                <a:t>Legend</a:t>
              </a:r>
              <a:endParaRPr lang="en-NL" sz="1600" dirty="0">
                <a:ln>
                  <a:noFill/>
                  <a:prstDash val="sysDot"/>
                </a:ln>
              </a:endParaRP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179C9191-66E5-45C0-A3F8-DAC8547F235F}"/>
                </a:ext>
              </a:extLst>
            </p:cNvPr>
            <p:cNvSpPr/>
            <p:nvPr/>
          </p:nvSpPr>
          <p:spPr>
            <a:xfrm>
              <a:off x="1888666" y="911446"/>
              <a:ext cx="1555010" cy="418893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Project IDs</a:t>
              </a:r>
              <a:endParaRPr lang="en-NL" sz="1400" dirty="0"/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C8492EE7-82BA-4888-BD6E-BC7AAA60EB62}"/>
                </a:ext>
              </a:extLst>
            </p:cNvPr>
            <p:cNvSpPr/>
            <p:nvPr/>
          </p:nvSpPr>
          <p:spPr>
            <a:xfrm>
              <a:off x="87360" y="911447"/>
              <a:ext cx="1555010" cy="418893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Datasets</a:t>
              </a:r>
              <a:endParaRPr lang="en-NL" sz="1400" dirty="0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D4547005-D2D8-4626-9644-3B48D865AEBD}"/>
                </a:ext>
              </a:extLst>
            </p:cNvPr>
            <p:cNvSpPr/>
            <p:nvPr/>
          </p:nvSpPr>
          <p:spPr>
            <a:xfrm>
              <a:off x="87360" y="1996124"/>
              <a:ext cx="3356315" cy="453559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Happens in </a:t>
              </a:r>
              <a:r>
                <a:rPr lang="en-GB" sz="1400" dirty="0" err="1">
                  <a:solidFill>
                    <a:schemeClr val="bg1"/>
                  </a:solidFill>
                </a:rPr>
                <a:t>ESMValTool</a:t>
              </a:r>
              <a:endParaRPr lang="en-NL" sz="1400" dirty="0">
                <a:solidFill>
                  <a:schemeClr val="bg1"/>
                </a:solidFill>
              </a:endParaRPr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DA8DB613-DC4A-4C30-B4D6-21E6B4A1E8CF}"/>
                </a:ext>
              </a:extLst>
            </p:cNvPr>
            <p:cNvSpPr/>
            <p:nvPr/>
          </p:nvSpPr>
          <p:spPr>
            <a:xfrm>
              <a:off x="87361" y="1461336"/>
              <a:ext cx="3356316" cy="453559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Happens in </a:t>
              </a:r>
              <a:r>
                <a:rPr lang="en-GB" sz="1400" dirty="0" err="1">
                  <a:solidFill>
                    <a:schemeClr val="tx1"/>
                  </a:solidFill>
                </a:rPr>
                <a:t>ESMValCore</a:t>
              </a:r>
              <a:endParaRPr lang="en-NL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4161FAC6-DDF6-4CE0-9A03-1C4A6782E23B}"/>
                </a:ext>
              </a:extLst>
            </p:cNvPr>
            <p:cNvSpPr/>
            <p:nvPr/>
          </p:nvSpPr>
          <p:spPr>
            <a:xfrm>
              <a:off x="87361" y="2531976"/>
              <a:ext cx="3356314" cy="453559"/>
            </a:xfrm>
            <a:prstGeom prst="rightArrow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Happens outside of </a:t>
              </a:r>
              <a:r>
                <a:rPr lang="en-GB" sz="1400" dirty="0" err="1">
                  <a:solidFill>
                    <a:schemeClr val="bg1"/>
                  </a:solidFill>
                </a:rPr>
                <a:t>ESMValTool</a:t>
              </a:r>
              <a:r>
                <a:rPr lang="en-GB" sz="1400" dirty="0">
                  <a:solidFill>
                    <a:schemeClr val="bg1"/>
                  </a:solidFill>
                </a:rPr>
                <a:t>*</a:t>
              </a:r>
              <a:endParaRPr lang="en-NL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15BCA02B-E158-419E-9AFD-B2127535342E}"/>
              </a:ext>
            </a:extLst>
          </p:cNvPr>
          <p:cNvSpPr/>
          <p:nvPr/>
        </p:nvSpPr>
        <p:spPr>
          <a:xfrm>
            <a:off x="1517271" y="4407734"/>
            <a:ext cx="1490443" cy="936007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RAWOBS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56550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740F003-7A62-44F8-A818-1C492A14E4ED}"/>
              </a:ext>
            </a:extLst>
          </p:cNvPr>
          <p:cNvGrpSpPr/>
          <p:nvPr/>
        </p:nvGrpSpPr>
        <p:grpSpPr>
          <a:xfrm>
            <a:off x="1" y="864585"/>
            <a:ext cx="12192000" cy="5829177"/>
            <a:chOff x="-147012" y="719091"/>
            <a:chExt cx="12595189" cy="5991204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67893369-CBE9-4189-8634-63C5FDA04BE9}"/>
                </a:ext>
              </a:extLst>
            </p:cNvPr>
            <p:cNvSpPr/>
            <p:nvPr/>
          </p:nvSpPr>
          <p:spPr>
            <a:xfrm>
              <a:off x="1229781" y="3458046"/>
              <a:ext cx="1916973" cy="2416152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400" dirty="0"/>
                <a:t>Non-</a:t>
              </a:r>
            </a:p>
            <a:p>
              <a:pPr algn="ctr"/>
              <a:r>
                <a:rPr lang="en-GB" sz="1400" dirty="0"/>
                <a:t>CMOR-compliant data 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86ABC06C-16D0-4242-AC7C-0B469AE3D1A7}"/>
                </a:ext>
              </a:extLst>
            </p:cNvPr>
            <p:cNvSpPr/>
            <p:nvPr/>
          </p:nvSpPr>
          <p:spPr>
            <a:xfrm>
              <a:off x="2960167" y="5408854"/>
              <a:ext cx="5180658" cy="466166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GB" sz="1400" dirty="0"/>
                <a:t>Fix known issues</a:t>
              </a:r>
              <a:endParaRPr lang="en-NL" sz="1400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2DA1CDF-D83F-4042-95B9-70F0AA37F0FB}"/>
                </a:ext>
              </a:extLst>
            </p:cNvPr>
            <p:cNvSpPr/>
            <p:nvPr/>
          </p:nvSpPr>
          <p:spPr>
            <a:xfrm>
              <a:off x="6571798" y="719091"/>
              <a:ext cx="3722703" cy="599120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600" dirty="0" err="1">
                  <a:ln>
                    <a:noFill/>
                    <a:prstDash val="sysDot"/>
                  </a:ln>
                </a:rPr>
                <a:t>ESMValCore</a:t>
              </a:r>
              <a:endParaRPr lang="en-NL" sz="1600" dirty="0">
                <a:ln>
                  <a:noFill/>
                  <a:prstDash val="sysDot"/>
                </a:ln>
              </a:endParaRPr>
            </a:p>
          </p:txBody>
        </p:sp>
        <p:sp>
          <p:nvSpPr>
            <p:cNvPr id="21" name="Flowchart: Alternate Process 20">
              <a:extLst>
                <a:ext uri="{FF2B5EF4-FFF2-40B4-BE49-F238E27FC236}">
                  <a16:creationId xmlns:a16="http://schemas.microsoft.com/office/drawing/2014/main" id="{34BCE697-0D69-4599-A902-F5B51CABDE72}"/>
                </a:ext>
              </a:extLst>
            </p:cNvPr>
            <p:cNvSpPr/>
            <p:nvPr/>
          </p:nvSpPr>
          <p:spPr>
            <a:xfrm>
              <a:off x="4160981" y="719092"/>
              <a:ext cx="2348474" cy="4707595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200" dirty="0"/>
                <a:t>(mostly)</a:t>
              </a:r>
            </a:p>
            <a:p>
              <a:pPr algn="ctr"/>
              <a:r>
                <a:rPr lang="en-GB" sz="1400" dirty="0"/>
                <a:t>CMOR-compliant datasets</a:t>
              </a:r>
              <a:endParaRPr lang="en-NL" sz="1400" dirty="0"/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BA2F85C5-586F-4B96-A262-DFFB83950D9D}"/>
                </a:ext>
              </a:extLst>
            </p:cNvPr>
            <p:cNvSpPr/>
            <p:nvPr/>
          </p:nvSpPr>
          <p:spPr>
            <a:xfrm>
              <a:off x="4329857" y="3796576"/>
              <a:ext cx="1979317" cy="430537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obs4mips /</a:t>
              </a:r>
            </a:p>
            <a:p>
              <a:pPr algn="ctr"/>
              <a:r>
                <a:rPr lang="en-GB" sz="1400" dirty="0"/>
                <a:t>ana4mips</a:t>
              </a:r>
              <a:endParaRPr lang="en-NL" sz="1400" dirty="0"/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FDDB5499-BCCD-4264-8A36-5A6FB789B86D}"/>
                </a:ext>
              </a:extLst>
            </p:cNvPr>
            <p:cNvSpPr/>
            <p:nvPr/>
          </p:nvSpPr>
          <p:spPr>
            <a:xfrm>
              <a:off x="4329857" y="2709846"/>
              <a:ext cx="1979317" cy="430537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CMIP6</a:t>
              </a:r>
              <a:endParaRPr lang="en-NL" sz="1400" dirty="0"/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20D8B768-4303-4574-B9FA-39A7A968F6E1}"/>
                </a:ext>
              </a:extLst>
            </p:cNvPr>
            <p:cNvSpPr/>
            <p:nvPr/>
          </p:nvSpPr>
          <p:spPr>
            <a:xfrm>
              <a:off x="4329857" y="4339941"/>
              <a:ext cx="1979317" cy="430537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OBS</a:t>
              </a:r>
              <a:endParaRPr lang="en-NL" sz="1400" dirty="0"/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DAB3BF9B-CE55-4D04-AAF0-9084354931DC}"/>
                </a:ext>
              </a:extLst>
            </p:cNvPr>
            <p:cNvSpPr/>
            <p:nvPr/>
          </p:nvSpPr>
          <p:spPr>
            <a:xfrm>
              <a:off x="1420435" y="5383205"/>
              <a:ext cx="1539733" cy="430536"/>
            </a:xfrm>
            <a:prstGeom prst="flowChartAlternateProcess">
              <a:avLst/>
            </a:prstGeom>
            <a:solidFill>
              <a:schemeClr val="bg2">
                <a:lumMod val="90000"/>
              </a:schemeClr>
            </a:solidFill>
            <a:ln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native6</a:t>
              </a:r>
              <a:endParaRPr lang="en-NL" sz="1400" dirty="0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27AF8451-0C95-4320-ADBE-2726310C30DC}"/>
                </a:ext>
              </a:extLst>
            </p:cNvPr>
            <p:cNvSpPr/>
            <p:nvPr/>
          </p:nvSpPr>
          <p:spPr>
            <a:xfrm>
              <a:off x="2960167" y="4360725"/>
              <a:ext cx="1200815" cy="46616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>
                  <a:solidFill>
                    <a:schemeClr val="bg1"/>
                  </a:solidFill>
                </a:rPr>
                <a:t>CMORize</a:t>
              </a:r>
              <a:endParaRPr lang="en-NL" sz="1400" dirty="0">
                <a:solidFill>
                  <a:schemeClr val="bg1"/>
                </a:solidFill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F5D63933-19EF-4DA4-9312-E52A4EA5C8FE}"/>
                </a:ext>
              </a:extLst>
            </p:cNvPr>
            <p:cNvSpPr/>
            <p:nvPr/>
          </p:nvSpPr>
          <p:spPr>
            <a:xfrm>
              <a:off x="2960167" y="4856583"/>
              <a:ext cx="1200815" cy="46616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>
                  <a:solidFill>
                    <a:schemeClr val="bg1"/>
                  </a:solidFill>
                </a:rPr>
                <a:t>CMORize</a:t>
              </a:r>
              <a:endParaRPr lang="en-NL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DBBDEA39-0AAC-46D2-A5ED-CADB3867541C}"/>
                </a:ext>
              </a:extLst>
            </p:cNvPr>
            <p:cNvSpPr/>
            <p:nvPr/>
          </p:nvSpPr>
          <p:spPr>
            <a:xfrm>
              <a:off x="4329856" y="4883306"/>
              <a:ext cx="1979317" cy="430537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OBS6</a:t>
              </a:r>
              <a:endParaRPr lang="en-NL" sz="1400" dirty="0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FFD587BA-4228-4312-B738-6A632C3015DC}"/>
                </a:ext>
              </a:extLst>
            </p:cNvPr>
            <p:cNvSpPr/>
            <p:nvPr/>
          </p:nvSpPr>
          <p:spPr>
            <a:xfrm>
              <a:off x="6309172" y="2692031"/>
              <a:ext cx="1831653" cy="466166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Fix known issues</a:t>
              </a:r>
              <a:endParaRPr lang="en-NL" sz="1400" dirty="0"/>
            </a:p>
          </p:txBody>
        </p: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D9E34983-F172-4160-9F0A-9AD553EEFA92}"/>
                </a:ext>
              </a:extLst>
            </p:cNvPr>
            <p:cNvSpPr/>
            <p:nvPr/>
          </p:nvSpPr>
          <p:spPr>
            <a:xfrm>
              <a:off x="4329856" y="2166481"/>
              <a:ext cx="1979317" cy="430537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CMIP5</a:t>
              </a:r>
              <a:endParaRPr lang="en-NL" sz="1400" dirty="0"/>
            </a:p>
          </p:txBody>
        </p:sp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E07E3E44-0E28-4942-8811-2AEE33A4761F}"/>
                </a:ext>
              </a:extLst>
            </p:cNvPr>
            <p:cNvSpPr/>
            <p:nvPr/>
          </p:nvSpPr>
          <p:spPr>
            <a:xfrm>
              <a:off x="4329856" y="1623116"/>
              <a:ext cx="1979317" cy="430537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CMIP3</a:t>
              </a:r>
              <a:endParaRPr lang="en-NL" sz="1400" dirty="0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9F97BA5D-9B7E-40DC-8D60-692E7C21AFCD}"/>
                </a:ext>
              </a:extLst>
            </p:cNvPr>
            <p:cNvSpPr/>
            <p:nvPr/>
          </p:nvSpPr>
          <p:spPr>
            <a:xfrm>
              <a:off x="6309172" y="2153926"/>
              <a:ext cx="1831653" cy="466166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Fix known issues</a:t>
              </a:r>
              <a:endParaRPr lang="en-NL" sz="1400" dirty="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A5163B04-F792-49C6-8D0F-460E63E9B577}"/>
                </a:ext>
              </a:extLst>
            </p:cNvPr>
            <p:cNvSpPr/>
            <p:nvPr/>
          </p:nvSpPr>
          <p:spPr>
            <a:xfrm>
              <a:off x="6309172" y="1605301"/>
              <a:ext cx="1831653" cy="466166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Fix known issues</a:t>
              </a:r>
              <a:endParaRPr lang="en-NL" sz="1400" dirty="0"/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27516C67-0347-4C9F-9674-747289B9CC44}"/>
                </a:ext>
              </a:extLst>
            </p:cNvPr>
            <p:cNvSpPr/>
            <p:nvPr/>
          </p:nvSpPr>
          <p:spPr>
            <a:xfrm>
              <a:off x="4329856" y="3253211"/>
              <a:ext cx="1979317" cy="430537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CORDEX</a:t>
              </a:r>
              <a:endParaRPr lang="en-NL" sz="1400" dirty="0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53A18225-9DFB-4CAD-BD1C-6BAA13A1F05B}"/>
                </a:ext>
              </a:extLst>
            </p:cNvPr>
            <p:cNvSpPr/>
            <p:nvPr/>
          </p:nvSpPr>
          <p:spPr>
            <a:xfrm>
              <a:off x="6309172" y="3235396"/>
              <a:ext cx="1831653" cy="466166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Fix known issues</a:t>
              </a:r>
              <a:endParaRPr lang="en-NL" sz="1400" dirty="0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D7F045BE-4FE4-443C-BBDB-588B0CF87AF1}"/>
                </a:ext>
              </a:extLst>
            </p:cNvPr>
            <p:cNvSpPr/>
            <p:nvPr/>
          </p:nvSpPr>
          <p:spPr>
            <a:xfrm>
              <a:off x="-147012" y="3908597"/>
              <a:ext cx="1367165" cy="1518089"/>
            </a:xfrm>
            <a:prstGeom prst="rightArrow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Download from source</a:t>
              </a:r>
              <a:endParaRPr lang="en-NL" sz="1400" dirty="0">
                <a:solidFill>
                  <a:schemeClr val="bg1"/>
                </a:solidFill>
              </a:endParaRP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5A4F60FA-114F-4672-AA2A-E5983B2237F9}"/>
                </a:ext>
              </a:extLst>
            </p:cNvPr>
            <p:cNvSpPr/>
            <p:nvPr/>
          </p:nvSpPr>
          <p:spPr>
            <a:xfrm>
              <a:off x="6309172" y="3778761"/>
              <a:ext cx="1831653" cy="466166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Fix known issues</a:t>
              </a:r>
              <a:endParaRPr lang="en-NL" sz="1400" dirty="0"/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D9CC8DB5-376A-447A-8CE5-0E3317487624}"/>
                </a:ext>
              </a:extLst>
            </p:cNvPr>
            <p:cNvSpPr/>
            <p:nvPr/>
          </p:nvSpPr>
          <p:spPr>
            <a:xfrm>
              <a:off x="8140825" y="1515759"/>
              <a:ext cx="2153676" cy="4992168"/>
            </a:xfrm>
            <a:prstGeom prst="rightArrow">
              <a:avLst>
                <a:gd name="adj1" fmla="val 87219"/>
                <a:gd name="adj2" fmla="val 4945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CMOR check </a:t>
              </a:r>
            </a:p>
            <a:p>
              <a:pPr algn="ctr"/>
              <a:endParaRPr lang="en-GB" sz="1400" dirty="0"/>
            </a:p>
            <a:p>
              <a:pPr algn="ctr"/>
              <a:r>
                <a:rPr lang="en-GB" sz="1400" dirty="0"/>
                <a:t>&amp;</a:t>
              </a:r>
            </a:p>
            <a:p>
              <a:pPr algn="ctr"/>
              <a:endParaRPr lang="en-GB" sz="1400" dirty="0"/>
            </a:p>
            <a:p>
              <a:pPr algn="ctr"/>
              <a:r>
                <a:rPr lang="en-GB" sz="1400" dirty="0"/>
                <a:t>Apply </a:t>
              </a:r>
              <a:r>
                <a:rPr lang="en-GB" sz="1400" dirty="0" err="1"/>
                <a:t>preprocessor</a:t>
              </a:r>
              <a:endParaRPr lang="en-GB" sz="1400" dirty="0"/>
            </a:p>
            <a:p>
              <a:pPr algn="ctr"/>
              <a:r>
                <a:rPr lang="en-GB" sz="1400" dirty="0" err="1"/>
                <a:t>fuctions</a:t>
              </a:r>
              <a:endParaRPr lang="en-NL" sz="1400" dirty="0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4C4D446E-C7A0-4FB1-A3BF-B7EF725E2E62}"/>
                </a:ext>
              </a:extLst>
            </p:cNvPr>
            <p:cNvSpPr/>
            <p:nvPr/>
          </p:nvSpPr>
          <p:spPr>
            <a:xfrm>
              <a:off x="10294501" y="1470713"/>
              <a:ext cx="2153676" cy="4992168"/>
            </a:xfrm>
            <a:prstGeom prst="rightArrow">
              <a:avLst>
                <a:gd name="adj1" fmla="val 85025"/>
                <a:gd name="adj2" fmla="val 49456"/>
              </a:avLst>
            </a:prstGeom>
            <a:solidFill>
              <a:schemeClr val="accent5">
                <a:lumMod val="7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Run diagnostic scripts</a:t>
              </a:r>
              <a:endParaRPr lang="en-NL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6096293-C20D-4C5E-B5FF-CA08FD7937D1}"/>
              </a:ext>
            </a:extLst>
          </p:cNvPr>
          <p:cNvGrpSpPr/>
          <p:nvPr/>
        </p:nvGrpSpPr>
        <p:grpSpPr>
          <a:xfrm>
            <a:off x="219203" y="279670"/>
            <a:ext cx="3494775" cy="2632419"/>
            <a:chOff x="17968" y="461639"/>
            <a:chExt cx="3506441" cy="2632419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291A170A-67AF-431D-BFCC-5AD5193C7830}"/>
                </a:ext>
              </a:extLst>
            </p:cNvPr>
            <p:cNvSpPr/>
            <p:nvPr/>
          </p:nvSpPr>
          <p:spPr>
            <a:xfrm>
              <a:off x="17968" y="461639"/>
              <a:ext cx="3506441" cy="2632419"/>
            </a:xfrm>
            <a:prstGeom prst="roundRect">
              <a:avLst>
                <a:gd name="adj" fmla="val 655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600" dirty="0">
                  <a:ln>
                    <a:noFill/>
                    <a:prstDash val="sysDot"/>
                  </a:ln>
                </a:rPr>
                <a:t>Legend</a:t>
              </a:r>
              <a:endParaRPr lang="en-NL" sz="1600" dirty="0">
                <a:ln>
                  <a:noFill/>
                  <a:prstDash val="sysDot"/>
                </a:ln>
              </a:endParaRP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179C9191-66E5-45C0-A3F8-DAC8547F235F}"/>
                </a:ext>
              </a:extLst>
            </p:cNvPr>
            <p:cNvSpPr/>
            <p:nvPr/>
          </p:nvSpPr>
          <p:spPr>
            <a:xfrm>
              <a:off x="1888666" y="911446"/>
              <a:ext cx="1555010" cy="418893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Project IDs</a:t>
              </a:r>
              <a:endParaRPr lang="en-NL" sz="1400" dirty="0"/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C8492EE7-82BA-4888-BD6E-BC7AAA60EB62}"/>
                </a:ext>
              </a:extLst>
            </p:cNvPr>
            <p:cNvSpPr/>
            <p:nvPr/>
          </p:nvSpPr>
          <p:spPr>
            <a:xfrm>
              <a:off x="87360" y="911447"/>
              <a:ext cx="1555010" cy="418893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Datasets</a:t>
              </a:r>
              <a:endParaRPr lang="en-NL" sz="1400" dirty="0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D4547005-D2D8-4626-9644-3B48D865AEBD}"/>
                </a:ext>
              </a:extLst>
            </p:cNvPr>
            <p:cNvSpPr/>
            <p:nvPr/>
          </p:nvSpPr>
          <p:spPr>
            <a:xfrm>
              <a:off x="87360" y="1996124"/>
              <a:ext cx="3356315" cy="453559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Happens in </a:t>
              </a:r>
              <a:r>
                <a:rPr lang="en-GB" sz="1400" dirty="0" err="1">
                  <a:solidFill>
                    <a:schemeClr val="bg1"/>
                  </a:solidFill>
                </a:rPr>
                <a:t>ESMValTool</a:t>
              </a:r>
              <a:endParaRPr lang="en-NL" sz="1400" dirty="0">
                <a:solidFill>
                  <a:schemeClr val="bg1"/>
                </a:solidFill>
              </a:endParaRPr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DA8DB613-DC4A-4C30-B4D6-21E6B4A1E8CF}"/>
                </a:ext>
              </a:extLst>
            </p:cNvPr>
            <p:cNvSpPr/>
            <p:nvPr/>
          </p:nvSpPr>
          <p:spPr>
            <a:xfrm>
              <a:off x="87361" y="1461336"/>
              <a:ext cx="3356316" cy="453559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Happens in </a:t>
              </a:r>
              <a:r>
                <a:rPr lang="en-GB" sz="1400" dirty="0" err="1">
                  <a:solidFill>
                    <a:schemeClr val="tx1"/>
                  </a:solidFill>
                </a:rPr>
                <a:t>ESMValCore</a:t>
              </a:r>
              <a:endParaRPr lang="en-NL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4161FAC6-DDF6-4CE0-9A03-1C4A6782E23B}"/>
                </a:ext>
              </a:extLst>
            </p:cNvPr>
            <p:cNvSpPr/>
            <p:nvPr/>
          </p:nvSpPr>
          <p:spPr>
            <a:xfrm>
              <a:off x="87361" y="2531976"/>
              <a:ext cx="3356314" cy="453559"/>
            </a:xfrm>
            <a:prstGeom prst="rightArrow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Happens outside of </a:t>
              </a:r>
              <a:r>
                <a:rPr lang="en-GB" sz="1400" dirty="0" err="1">
                  <a:solidFill>
                    <a:schemeClr val="bg1"/>
                  </a:solidFill>
                </a:rPr>
                <a:t>ESMValTool</a:t>
              </a:r>
              <a:r>
                <a:rPr lang="en-GB" sz="1400" dirty="0">
                  <a:solidFill>
                    <a:schemeClr val="bg1"/>
                  </a:solidFill>
                </a:rPr>
                <a:t>*</a:t>
              </a:r>
              <a:endParaRPr lang="en-NL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15BCA02B-E158-419E-9AFD-B2127535342E}"/>
              </a:ext>
            </a:extLst>
          </p:cNvPr>
          <p:cNvSpPr/>
          <p:nvPr/>
        </p:nvSpPr>
        <p:spPr>
          <a:xfrm>
            <a:off x="1517271" y="4407734"/>
            <a:ext cx="1490443" cy="936007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RAWOBS</a:t>
            </a:r>
            <a:endParaRPr lang="en-NL" sz="1400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39AE0FDE-6198-4D35-98A9-5851A1CDC30F}"/>
              </a:ext>
            </a:extLst>
          </p:cNvPr>
          <p:cNvSpPr/>
          <p:nvPr/>
        </p:nvSpPr>
        <p:spPr>
          <a:xfrm>
            <a:off x="0" y="5955387"/>
            <a:ext cx="8022532" cy="453559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sz="1400" dirty="0"/>
              <a:t>Load data from remote source (e.g. using intake-</a:t>
            </a:r>
            <a:r>
              <a:rPr lang="en-GB" sz="1400" dirty="0" err="1"/>
              <a:t>esm</a:t>
            </a:r>
            <a:r>
              <a:rPr lang="en-GB" sz="1400" dirty="0"/>
              <a:t>) and fix known issues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67869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Right 9">
            <a:extLst>
              <a:ext uri="{FF2B5EF4-FFF2-40B4-BE49-F238E27FC236}">
                <a16:creationId xmlns:a16="http://schemas.microsoft.com/office/drawing/2014/main" id="{27AF8451-0C95-4320-ADBE-2726310C30DC}"/>
              </a:ext>
            </a:extLst>
          </p:cNvPr>
          <p:cNvSpPr/>
          <p:nvPr/>
        </p:nvSpPr>
        <p:spPr>
          <a:xfrm>
            <a:off x="4330154" y="3917612"/>
            <a:ext cx="1135333" cy="976450"/>
          </a:xfrm>
          <a:prstGeom prst="rightArrow">
            <a:avLst>
              <a:gd name="adj1" fmla="val 69089"/>
              <a:gd name="adj2" fmla="val 2650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Run </a:t>
            </a:r>
            <a:r>
              <a:rPr lang="en-GB" sz="1400" dirty="0" err="1">
                <a:solidFill>
                  <a:sysClr val="windowText" lastClr="000000"/>
                </a:solidFill>
              </a:rPr>
              <a:t>CMORizer</a:t>
            </a:r>
            <a:r>
              <a:rPr lang="en-GB" sz="1400" dirty="0">
                <a:solidFill>
                  <a:sysClr val="windowText" lastClr="000000"/>
                </a:solidFill>
              </a:rPr>
              <a:t> scripts</a:t>
            </a:r>
            <a:endParaRPr lang="en-NL" sz="1400" dirty="0">
              <a:solidFill>
                <a:sysClr val="windowText" lastClr="000000"/>
              </a:solidFill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797C51B9-4CE1-43E0-BF6D-755C0EAB2D23}"/>
              </a:ext>
            </a:extLst>
          </p:cNvPr>
          <p:cNvSpPr/>
          <p:nvPr/>
        </p:nvSpPr>
        <p:spPr>
          <a:xfrm>
            <a:off x="1356400" y="4189874"/>
            <a:ext cx="1147103" cy="553856"/>
          </a:xfrm>
          <a:prstGeom prst="rightArrow">
            <a:avLst>
              <a:gd name="adj1" fmla="val 50000"/>
              <a:gd name="adj2" fmla="val 3744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ysClr val="windowText" lastClr="000000"/>
                </a:solidFill>
              </a:rPr>
              <a:t>Download</a:t>
            </a:r>
            <a:endParaRPr lang="en-NL" sz="1400" dirty="0">
              <a:solidFill>
                <a:sysClr val="windowText" lastClr="000000"/>
              </a:solidFill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A75F50FC-CF85-411F-A942-3F96B28B68C9}"/>
              </a:ext>
            </a:extLst>
          </p:cNvPr>
          <p:cNvSpPr/>
          <p:nvPr/>
        </p:nvSpPr>
        <p:spPr>
          <a:xfrm>
            <a:off x="1356401" y="4900169"/>
            <a:ext cx="4109086" cy="559476"/>
          </a:xfrm>
          <a:prstGeom prst="rightArrow">
            <a:avLst>
              <a:gd name="adj1" fmla="val 50000"/>
              <a:gd name="adj2" fmla="val 4518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ysClr val="windowText" lastClr="000000"/>
                </a:solidFill>
              </a:rPr>
              <a:t>Download</a:t>
            </a:r>
            <a:endParaRPr lang="en-NL" sz="1400" dirty="0">
              <a:solidFill>
                <a:sysClr val="windowText" lastClr="000000"/>
              </a:solidFill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67893369-CBE9-4189-8634-63C5FDA04BE9}"/>
              </a:ext>
            </a:extLst>
          </p:cNvPr>
          <p:cNvSpPr/>
          <p:nvPr/>
        </p:nvSpPr>
        <p:spPr>
          <a:xfrm>
            <a:off x="2513820" y="3059567"/>
            <a:ext cx="1855608" cy="2439297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400" b="1" dirty="0"/>
              <a:t>Local copy</a:t>
            </a:r>
          </a:p>
          <a:p>
            <a:pPr algn="ctr"/>
            <a:r>
              <a:rPr lang="en-GB" sz="1400" dirty="0"/>
              <a:t>Typically not</a:t>
            </a:r>
          </a:p>
          <a:p>
            <a:pPr algn="ctr"/>
            <a:r>
              <a:rPr lang="en-GB" sz="1400" dirty="0"/>
              <a:t>CMOR-compliant </a:t>
            </a:r>
          </a:p>
        </p:txBody>
      </p:sp>
      <p:sp>
        <p:nvSpPr>
          <p:cNvPr id="92" name="Arrow: Left 91">
            <a:extLst>
              <a:ext uri="{FF2B5EF4-FFF2-40B4-BE49-F238E27FC236}">
                <a16:creationId xmlns:a16="http://schemas.microsoft.com/office/drawing/2014/main" id="{2BF623AE-40D3-4290-81B2-7B3891E2EBD3}"/>
              </a:ext>
            </a:extLst>
          </p:cNvPr>
          <p:cNvSpPr/>
          <p:nvPr/>
        </p:nvSpPr>
        <p:spPr>
          <a:xfrm>
            <a:off x="1368914" y="2160181"/>
            <a:ext cx="4159189" cy="286445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sz="1100" dirty="0">
                <a:solidFill>
                  <a:sysClr val="windowText" lastClr="000000"/>
                </a:solidFill>
              </a:rPr>
              <a:t>(Or run </a:t>
            </a:r>
            <a:r>
              <a:rPr lang="en-GB" sz="1100" dirty="0" err="1">
                <a:solidFill>
                  <a:sysClr val="windowText" lastClr="000000"/>
                </a:solidFill>
              </a:rPr>
              <a:t>ESMValtool</a:t>
            </a:r>
            <a:r>
              <a:rPr lang="en-GB" sz="1100" dirty="0">
                <a:solidFill>
                  <a:sysClr val="windowText" lastClr="000000"/>
                </a:solidFill>
              </a:rPr>
              <a:t> on ESGF compute node)</a:t>
            </a:r>
            <a:endParaRPr lang="en-NL" sz="1100" dirty="0">
              <a:solidFill>
                <a:sysClr val="windowText" lastClr="000000"/>
              </a:solidFill>
            </a:endParaRP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34BCE697-0D69-4599-A902-F5B51CABDE72}"/>
              </a:ext>
            </a:extLst>
          </p:cNvPr>
          <p:cNvSpPr/>
          <p:nvPr/>
        </p:nvSpPr>
        <p:spPr>
          <a:xfrm>
            <a:off x="5465489" y="368299"/>
            <a:ext cx="2273296" cy="513056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400" b="1" dirty="0"/>
              <a:t>Local copy</a:t>
            </a:r>
          </a:p>
          <a:p>
            <a:pPr algn="ctr"/>
            <a:r>
              <a:rPr lang="en-GB" sz="1200" dirty="0"/>
              <a:t>(mostly)</a:t>
            </a:r>
          </a:p>
          <a:p>
            <a:pPr algn="ctr"/>
            <a:r>
              <a:rPr lang="en-GB" sz="1400" dirty="0"/>
              <a:t>CMOR-compliant</a:t>
            </a:r>
            <a:endParaRPr lang="en-NL" sz="14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6ABC06C-16D0-4242-AC7C-0B469AE3D1A7}"/>
              </a:ext>
            </a:extLst>
          </p:cNvPr>
          <p:cNvSpPr/>
          <p:nvPr/>
        </p:nvSpPr>
        <p:spPr>
          <a:xfrm>
            <a:off x="7544913" y="4957617"/>
            <a:ext cx="1773019" cy="453559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sz="1400" dirty="0"/>
              <a:t>Fix known issues</a:t>
            </a:r>
            <a:endParaRPr lang="en-NL" sz="1400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BA2F85C5-586F-4B96-A262-DFFB83950D9D}"/>
              </a:ext>
            </a:extLst>
          </p:cNvPr>
          <p:cNvSpPr/>
          <p:nvPr/>
        </p:nvSpPr>
        <p:spPr>
          <a:xfrm>
            <a:off x="5628959" y="3388942"/>
            <a:ext cx="1915957" cy="418893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obs4mips /</a:t>
            </a:r>
          </a:p>
          <a:p>
            <a:pPr algn="ctr"/>
            <a:r>
              <a:rPr lang="en-GB" sz="1400" dirty="0"/>
              <a:t>ana4mips</a:t>
            </a:r>
            <a:endParaRPr lang="en-NL" sz="1400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FDDB5499-BCCD-4264-8A36-5A6FB789B86D}"/>
              </a:ext>
            </a:extLst>
          </p:cNvPr>
          <p:cNvSpPr/>
          <p:nvPr/>
        </p:nvSpPr>
        <p:spPr>
          <a:xfrm>
            <a:off x="5628959" y="2331602"/>
            <a:ext cx="1915957" cy="418893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CMIP6</a:t>
            </a:r>
            <a:endParaRPr lang="en-NL" sz="1400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20D8B768-4303-4574-B9FA-39A7A968F6E1}"/>
              </a:ext>
            </a:extLst>
          </p:cNvPr>
          <p:cNvSpPr/>
          <p:nvPr/>
        </p:nvSpPr>
        <p:spPr>
          <a:xfrm>
            <a:off x="5628959" y="3917612"/>
            <a:ext cx="1915957" cy="418893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OBS</a:t>
            </a:r>
            <a:endParaRPr lang="en-NL" sz="1400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DAB3BF9B-CE55-4D04-AAF0-9084354931DC}"/>
              </a:ext>
            </a:extLst>
          </p:cNvPr>
          <p:cNvSpPr/>
          <p:nvPr/>
        </p:nvSpPr>
        <p:spPr>
          <a:xfrm>
            <a:off x="5640651" y="4974949"/>
            <a:ext cx="1904259" cy="418893"/>
          </a:xfrm>
          <a:prstGeom prst="flowChartAlternateProcess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native6</a:t>
            </a:r>
            <a:endParaRPr lang="en-NL" sz="1400" dirty="0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DBBDEA39-0AAC-46D2-A5ED-CADB3867541C}"/>
              </a:ext>
            </a:extLst>
          </p:cNvPr>
          <p:cNvSpPr/>
          <p:nvPr/>
        </p:nvSpPr>
        <p:spPr>
          <a:xfrm>
            <a:off x="5628958" y="4446282"/>
            <a:ext cx="1915957" cy="418893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OBS6</a:t>
            </a:r>
            <a:endParaRPr lang="en-NL" sz="14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FD587BA-4228-4312-B738-6A632C3015DC}"/>
              </a:ext>
            </a:extLst>
          </p:cNvPr>
          <p:cNvSpPr/>
          <p:nvPr/>
        </p:nvSpPr>
        <p:spPr>
          <a:xfrm>
            <a:off x="7544913" y="2314269"/>
            <a:ext cx="1773019" cy="453559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Fix known issues</a:t>
            </a:r>
            <a:endParaRPr lang="en-NL" sz="1400" dirty="0"/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D9E34983-F172-4160-9F0A-9AD553EEFA92}"/>
              </a:ext>
            </a:extLst>
          </p:cNvPr>
          <p:cNvSpPr/>
          <p:nvPr/>
        </p:nvSpPr>
        <p:spPr>
          <a:xfrm>
            <a:off x="5628958" y="1802932"/>
            <a:ext cx="1915957" cy="418893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CMIP5</a:t>
            </a:r>
            <a:endParaRPr lang="en-NL" sz="1400" dirty="0"/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E07E3E44-0E28-4942-8811-2AEE33A4761F}"/>
              </a:ext>
            </a:extLst>
          </p:cNvPr>
          <p:cNvSpPr/>
          <p:nvPr/>
        </p:nvSpPr>
        <p:spPr>
          <a:xfrm>
            <a:off x="5628958" y="1274261"/>
            <a:ext cx="1915957" cy="418893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CMIP3</a:t>
            </a:r>
            <a:endParaRPr lang="en-NL" sz="14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F97BA5D-9B7E-40DC-8D60-692E7C21AFCD}"/>
              </a:ext>
            </a:extLst>
          </p:cNvPr>
          <p:cNvSpPr/>
          <p:nvPr/>
        </p:nvSpPr>
        <p:spPr>
          <a:xfrm>
            <a:off x="7544913" y="1790716"/>
            <a:ext cx="1773019" cy="453559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Fix known issues</a:t>
            </a:r>
            <a:endParaRPr lang="en-NL" sz="1400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5163B04-F792-49C6-8D0F-460E63E9B577}"/>
              </a:ext>
            </a:extLst>
          </p:cNvPr>
          <p:cNvSpPr/>
          <p:nvPr/>
        </p:nvSpPr>
        <p:spPr>
          <a:xfrm>
            <a:off x="7544913" y="1256928"/>
            <a:ext cx="1773019" cy="453559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Fix known issues</a:t>
            </a:r>
            <a:endParaRPr lang="en-NL" sz="1400" dirty="0"/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27516C67-0347-4C9F-9674-747289B9CC44}"/>
              </a:ext>
            </a:extLst>
          </p:cNvPr>
          <p:cNvSpPr/>
          <p:nvPr/>
        </p:nvSpPr>
        <p:spPr>
          <a:xfrm>
            <a:off x="5628958" y="2860272"/>
            <a:ext cx="1915957" cy="418893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CORDEX</a:t>
            </a:r>
            <a:endParaRPr lang="en-NL" sz="140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3A18225-9DFB-4CAD-BD1C-6BAA13A1F05B}"/>
              </a:ext>
            </a:extLst>
          </p:cNvPr>
          <p:cNvSpPr/>
          <p:nvPr/>
        </p:nvSpPr>
        <p:spPr>
          <a:xfrm>
            <a:off x="7544913" y="2842939"/>
            <a:ext cx="1773019" cy="453559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Fix known issues</a:t>
            </a:r>
            <a:endParaRPr lang="en-NL" sz="1400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A4F60FA-114F-4672-AA2A-E5983B2237F9}"/>
              </a:ext>
            </a:extLst>
          </p:cNvPr>
          <p:cNvSpPr/>
          <p:nvPr/>
        </p:nvSpPr>
        <p:spPr>
          <a:xfrm>
            <a:off x="7544913" y="3371609"/>
            <a:ext cx="1773019" cy="453559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Fix known issues</a:t>
            </a:r>
            <a:endParaRPr lang="en-NL" sz="140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9CC8DB5-376A-447A-8CE5-0E3317487624}"/>
              </a:ext>
            </a:extLst>
          </p:cNvPr>
          <p:cNvSpPr/>
          <p:nvPr/>
        </p:nvSpPr>
        <p:spPr>
          <a:xfrm>
            <a:off x="9317933" y="1125981"/>
            <a:ext cx="1490442" cy="4399427"/>
          </a:xfrm>
          <a:prstGeom prst="rightArrow">
            <a:avLst>
              <a:gd name="adj1" fmla="val 85025"/>
              <a:gd name="adj2" fmla="val 3497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CMOR check </a:t>
            </a:r>
          </a:p>
          <a:p>
            <a:pPr algn="ctr"/>
            <a:endParaRPr lang="en-GB" sz="1400" dirty="0"/>
          </a:p>
          <a:p>
            <a:pPr algn="ctr"/>
            <a:r>
              <a:rPr lang="en-GB" sz="1400" dirty="0"/>
              <a:t>&amp;</a:t>
            </a:r>
          </a:p>
          <a:p>
            <a:pPr algn="ctr"/>
            <a:endParaRPr lang="en-GB" sz="1400" dirty="0"/>
          </a:p>
          <a:p>
            <a:pPr algn="ctr"/>
            <a:r>
              <a:rPr lang="en-GB" sz="1400" dirty="0"/>
              <a:t>Apply pre-processor</a:t>
            </a:r>
          </a:p>
          <a:p>
            <a:pPr algn="ctr"/>
            <a:r>
              <a:rPr lang="en-GB" sz="1400" dirty="0"/>
              <a:t>functions</a:t>
            </a:r>
            <a:endParaRPr lang="en-NL" sz="1400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D446E-C7A0-4FB1-A3BF-B7EF725E2E62}"/>
              </a:ext>
            </a:extLst>
          </p:cNvPr>
          <p:cNvSpPr/>
          <p:nvPr/>
        </p:nvSpPr>
        <p:spPr>
          <a:xfrm>
            <a:off x="10820889" y="1125981"/>
            <a:ext cx="1376710" cy="4399427"/>
          </a:xfrm>
          <a:prstGeom prst="rightArrow">
            <a:avLst>
              <a:gd name="adj1" fmla="val 85025"/>
              <a:gd name="adj2" fmla="val 3687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Run diagnostic scripts</a:t>
            </a:r>
            <a:endParaRPr lang="en-NL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FDEEE8-F40E-4340-9A58-221938AE82E6}"/>
              </a:ext>
            </a:extLst>
          </p:cNvPr>
          <p:cNvGrpSpPr/>
          <p:nvPr/>
        </p:nvGrpSpPr>
        <p:grpSpPr>
          <a:xfrm>
            <a:off x="514905" y="6076000"/>
            <a:ext cx="10555549" cy="625515"/>
            <a:chOff x="-6472364" y="-976167"/>
            <a:chExt cx="10555549" cy="625515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291A170A-67AF-431D-BFCC-5AD5193C7830}"/>
                </a:ext>
              </a:extLst>
            </p:cNvPr>
            <p:cNvSpPr/>
            <p:nvPr/>
          </p:nvSpPr>
          <p:spPr>
            <a:xfrm>
              <a:off x="-6472364" y="-976167"/>
              <a:ext cx="10555549" cy="625515"/>
            </a:xfrm>
            <a:prstGeom prst="roundRect">
              <a:avLst>
                <a:gd name="adj" fmla="val 655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NL" sz="1600" dirty="0">
                <a:ln>
                  <a:noFill/>
                  <a:prstDash val="sysDot"/>
                </a:ln>
              </a:endParaRP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179C9191-66E5-45C0-A3F8-DAC8547F235F}"/>
                </a:ext>
              </a:extLst>
            </p:cNvPr>
            <p:cNvSpPr/>
            <p:nvPr/>
          </p:nvSpPr>
          <p:spPr>
            <a:xfrm>
              <a:off x="-5067407" y="-864149"/>
              <a:ext cx="1184779" cy="418892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Project IDs</a:t>
              </a:r>
              <a:endParaRPr lang="en-NL" sz="1400" dirty="0"/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C8492EE7-82BA-4888-BD6E-BC7AAA60EB62}"/>
                </a:ext>
              </a:extLst>
            </p:cNvPr>
            <p:cNvSpPr/>
            <p:nvPr/>
          </p:nvSpPr>
          <p:spPr>
            <a:xfrm>
              <a:off x="-6250804" y="-864149"/>
              <a:ext cx="968250" cy="418892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Datasets</a:t>
              </a:r>
              <a:endParaRPr lang="en-NL" sz="1400" dirty="0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D4547005-D2D8-4626-9644-3B48D865AEBD}"/>
                </a:ext>
              </a:extLst>
            </p:cNvPr>
            <p:cNvSpPr/>
            <p:nvPr/>
          </p:nvSpPr>
          <p:spPr>
            <a:xfrm>
              <a:off x="-914747" y="-864149"/>
              <a:ext cx="2209062" cy="418893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400" dirty="0">
                  <a:solidFill>
                    <a:sysClr val="windowText" lastClr="000000"/>
                  </a:solidFill>
                </a:rPr>
                <a:t>Shipped with </a:t>
              </a:r>
              <a:r>
                <a:rPr lang="en-GB" sz="1400" dirty="0" err="1">
                  <a:solidFill>
                    <a:sysClr val="windowText" lastClr="000000"/>
                  </a:solidFill>
                </a:rPr>
                <a:t>ESMValTool</a:t>
              </a:r>
              <a:endParaRPr lang="en-NL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DA8DB613-DC4A-4C30-B4D6-21E6B4A1E8CF}"/>
                </a:ext>
              </a:extLst>
            </p:cNvPr>
            <p:cNvSpPr/>
            <p:nvPr/>
          </p:nvSpPr>
          <p:spPr>
            <a:xfrm>
              <a:off x="1509463" y="-864149"/>
              <a:ext cx="2413923" cy="418893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400" dirty="0">
                  <a:solidFill>
                    <a:schemeClr val="tx1"/>
                  </a:solidFill>
                </a:rPr>
                <a:t>Implemented in </a:t>
              </a:r>
              <a:r>
                <a:rPr lang="en-GB" sz="1400" dirty="0" err="1">
                  <a:solidFill>
                    <a:schemeClr val="tx1"/>
                  </a:solidFill>
                </a:rPr>
                <a:t>ESMValCore</a:t>
              </a:r>
              <a:endParaRPr lang="en-NL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4161FAC6-DDF6-4CE0-9A03-1C4A6782E23B}"/>
                </a:ext>
              </a:extLst>
            </p:cNvPr>
            <p:cNvSpPr/>
            <p:nvPr/>
          </p:nvSpPr>
          <p:spPr>
            <a:xfrm>
              <a:off x="-3667481" y="-864149"/>
              <a:ext cx="2537587" cy="418893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400" dirty="0">
                  <a:solidFill>
                    <a:sysClr val="windowText" lastClr="000000"/>
                  </a:solidFill>
                </a:rPr>
                <a:t>Done outside of </a:t>
              </a:r>
              <a:r>
                <a:rPr lang="en-GB" sz="1400" dirty="0" err="1">
                  <a:solidFill>
                    <a:sysClr val="windowText" lastClr="000000"/>
                  </a:solidFill>
                </a:rPr>
                <a:t>ESMValTool</a:t>
              </a:r>
              <a:endParaRPr lang="en-NL" sz="14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1C0B5EC2-1F08-4E60-A6A2-CEE66D528D6B}"/>
              </a:ext>
            </a:extLst>
          </p:cNvPr>
          <p:cNvSpPr/>
          <p:nvPr/>
        </p:nvSpPr>
        <p:spPr>
          <a:xfrm>
            <a:off x="1341201" y="781998"/>
            <a:ext cx="4093887" cy="57288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ysClr val="windowText" lastClr="000000"/>
                </a:solidFill>
              </a:rPr>
              <a:t>Download</a:t>
            </a:r>
            <a:endParaRPr lang="en-NL" sz="1400" dirty="0">
              <a:solidFill>
                <a:sysClr val="windowText" lastClr="000000"/>
              </a:solidFill>
            </a:endParaRPr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54588C24-9226-4965-A44D-5A9021193449}"/>
              </a:ext>
            </a:extLst>
          </p:cNvPr>
          <p:cNvSpPr/>
          <p:nvPr/>
        </p:nvSpPr>
        <p:spPr>
          <a:xfrm>
            <a:off x="1341201" y="1847408"/>
            <a:ext cx="4124286" cy="28644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100" dirty="0">
                <a:solidFill>
                  <a:sysClr val="windowText" lastClr="000000"/>
                </a:solidFill>
              </a:rPr>
              <a:t>(Or use </a:t>
            </a:r>
            <a:r>
              <a:rPr lang="en-GB" sz="1100" dirty="0" err="1">
                <a:solidFill>
                  <a:sysClr val="windowText" lastClr="000000"/>
                </a:solidFill>
              </a:rPr>
              <a:t>Synda</a:t>
            </a:r>
            <a:r>
              <a:rPr lang="en-GB" sz="1100" dirty="0">
                <a:solidFill>
                  <a:sysClr val="windowText" lastClr="000000"/>
                </a:solidFill>
              </a:rPr>
              <a:t> to download “on the fly”)</a:t>
            </a:r>
            <a:endParaRPr lang="en-NL" sz="1100" dirty="0">
              <a:solidFill>
                <a:sysClr val="windowText" lastClr="000000"/>
              </a:solidFill>
            </a:endParaRPr>
          </a:p>
        </p:txBody>
      </p:sp>
      <p:sp>
        <p:nvSpPr>
          <p:cNvPr id="91" name="Flowchart: Alternate Process 90">
            <a:extLst>
              <a:ext uri="{FF2B5EF4-FFF2-40B4-BE49-F238E27FC236}">
                <a16:creationId xmlns:a16="http://schemas.microsoft.com/office/drawing/2014/main" id="{50D9466C-1A65-430F-9E57-6AC4AEAA2ABA}"/>
              </a:ext>
            </a:extLst>
          </p:cNvPr>
          <p:cNvSpPr/>
          <p:nvPr/>
        </p:nvSpPr>
        <p:spPr>
          <a:xfrm>
            <a:off x="0" y="368300"/>
            <a:ext cx="1356400" cy="2582489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dirty="0"/>
              <a:t>D</a:t>
            </a:r>
            <a:r>
              <a:rPr lang="en-GB" sz="1400" dirty="0"/>
              <a:t>ata hosted at ESGF</a:t>
            </a:r>
          </a:p>
          <a:p>
            <a:pPr algn="ctr"/>
            <a:r>
              <a:rPr lang="en-GB" sz="1400" dirty="0"/>
              <a:t>nodes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0A586DD-3A00-44FC-ABE6-CF989EB45967}"/>
              </a:ext>
            </a:extLst>
          </p:cNvPr>
          <p:cNvSpPr/>
          <p:nvPr/>
        </p:nvSpPr>
        <p:spPr>
          <a:xfrm>
            <a:off x="7708383" y="368299"/>
            <a:ext cx="1622063" cy="5091347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400" b="1" dirty="0" err="1"/>
              <a:t>CMORization</a:t>
            </a:r>
            <a:r>
              <a:rPr lang="en-GB" sz="1400" b="1" dirty="0"/>
              <a:t> </a:t>
            </a:r>
            <a:endParaRPr lang="en-NL" sz="1400" b="1" dirty="0"/>
          </a:p>
          <a:p>
            <a:pPr algn="ctr"/>
            <a:r>
              <a:rPr lang="en-GB" sz="1400" b="1" dirty="0"/>
              <a:t>“on the fly”</a:t>
            </a:r>
            <a:endParaRPr lang="en-NL" sz="1400" b="1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2373191-54FB-43AD-84AA-D5D3858883F3}"/>
              </a:ext>
            </a:extLst>
          </p:cNvPr>
          <p:cNvSpPr/>
          <p:nvPr/>
        </p:nvSpPr>
        <p:spPr>
          <a:xfrm>
            <a:off x="4352281" y="3059567"/>
            <a:ext cx="1135334" cy="1840602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400" b="1" dirty="0"/>
              <a:t>Explicit </a:t>
            </a:r>
            <a:endParaRPr lang="en-NL" sz="1400" b="1" dirty="0"/>
          </a:p>
          <a:p>
            <a:pPr algn="ctr"/>
            <a:r>
              <a:rPr lang="en-GB" sz="1400" b="1" dirty="0"/>
              <a:t>CMOR-</a:t>
            </a:r>
            <a:r>
              <a:rPr lang="en-GB" sz="1400" b="1" dirty="0" err="1"/>
              <a:t>ization</a:t>
            </a:r>
            <a:endParaRPr lang="en-NL" sz="14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107BEC0-2491-417F-82EC-E0E1750275B4}"/>
              </a:ext>
            </a:extLst>
          </p:cNvPr>
          <p:cNvGrpSpPr/>
          <p:nvPr/>
        </p:nvGrpSpPr>
        <p:grpSpPr>
          <a:xfrm>
            <a:off x="-1" y="3156234"/>
            <a:ext cx="1378527" cy="2342629"/>
            <a:chOff x="-771742" y="3051155"/>
            <a:chExt cx="1378527" cy="2350809"/>
          </a:xfrm>
        </p:grpSpPr>
        <p:sp>
          <p:nvSpPr>
            <p:cNvPr id="87" name="Flowchart: Alternate Process 86">
              <a:extLst>
                <a:ext uri="{FF2B5EF4-FFF2-40B4-BE49-F238E27FC236}">
                  <a16:creationId xmlns:a16="http://schemas.microsoft.com/office/drawing/2014/main" id="{CD6AAFB2-9BC3-4049-A0C7-45084FE971BD}"/>
                </a:ext>
              </a:extLst>
            </p:cNvPr>
            <p:cNvSpPr/>
            <p:nvPr/>
          </p:nvSpPr>
          <p:spPr>
            <a:xfrm>
              <a:off x="-771742" y="3051155"/>
              <a:ext cx="1378527" cy="2350809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400" dirty="0"/>
                <a:t>Other external data</a:t>
              </a:r>
            </a:p>
          </p:txBody>
        </p:sp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C94DF35D-011B-4496-91D4-8BA5698FCED5}"/>
                </a:ext>
              </a:extLst>
            </p:cNvPr>
            <p:cNvSpPr/>
            <p:nvPr/>
          </p:nvSpPr>
          <p:spPr>
            <a:xfrm>
              <a:off x="-507539" y="3760740"/>
              <a:ext cx="843194" cy="418892"/>
            </a:xfrm>
            <a:prstGeom prst="flowChartAlternateProcess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400" dirty="0"/>
                <a:t>Tier 1</a:t>
              </a:r>
            </a:p>
          </p:txBody>
        </p:sp>
        <p:sp>
          <p:nvSpPr>
            <p:cNvPr id="89" name="Flowchart: Alternate Process 88">
              <a:extLst>
                <a:ext uri="{FF2B5EF4-FFF2-40B4-BE49-F238E27FC236}">
                  <a16:creationId xmlns:a16="http://schemas.microsoft.com/office/drawing/2014/main" id="{D66C03A4-357C-4B4A-8C5C-F4C2E48DCCEF}"/>
                </a:ext>
              </a:extLst>
            </p:cNvPr>
            <p:cNvSpPr/>
            <p:nvPr/>
          </p:nvSpPr>
          <p:spPr>
            <a:xfrm>
              <a:off x="-507539" y="4269573"/>
              <a:ext cx="843194" cy="418892"/>
            </a:xfrm>
            <a:prstGeom prst="flowChartAlternateProcess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400" dirty="0"/>
                <a:t>Tier 2</a:t>
              </a:r>
            </a:p>
          </p:txBody>
        </p:sp>
        <p:sp>
          <p:nvSpPr>
            <p:cNvPr id="90" name="Flowchart: Alternate Process 89">
              <a:extLst>
                <a:ext uri="{FF2B5EF4-FFF2-40B4-BE49-F238E27FC236}">
                  <a16:creationId xmlns:a16="http://schemas.microsoft.com/office/drawing/2014/main" id="{924A0AB6-093E-49B2-BAC0-CD51810E19C7}"/>
                </a:ext>
              </a:extLst>
            </p:cNvPr>
            <p:cNvSpPr/>
            <p:nvPr/>
          </p:nvSpPr>
          <p:spPr>
            <a:xfrm>
              <a:off x="-507540" y="4778022"/>
              <a:ext cx="843194" cy="418892"/>
            </a:xfrm>
            <a:prstGeom prst="flowChartAlternateProcess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400" dirty="0"/>
                <a:t>Tier 3</a:t>
              </a:r>
            </a:p>
          </p:txBody>
        </p:sp>
      </p:grp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15BCA02B-E158-419E-9AFD-B2127535342E}"/>
              </a:ext>
            </a:extLst>
          </p:cNvPr>
          <p:cNvSpPr/>
          <p:nvPr/>
        </p:nvSpPr>
        <p:spPr>
          <a:xfrm>
            <a:off x="2698371" y="3937834"/>
            <a:ext cx="1490443" cy="1456008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RAWOBS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577431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Right 9">
            <a:extLst>
              <a:ext uri="{FF2B5EF4-FFF2-40B4-BE49-F238E27FC236}">
                <a16:creationId xmlns:a16="http://schemas.microsoft.com/office/drawing/2014/main" id="{27AF8451-0C95-4320-ADBE-2726310C30DC}"/>
              </a:ext>
            </a:extLst>
          </p:cNvPr>
          <p:cNvSpPr/>
          <p:nvPr/>
        </p:nvSpPr>
        <p:spPr>
          <a:xfrm>
            <a:off x="4151027" y="4691086"/>
            <a:ext cx="1490443" cy="970746"/>
          </a:xfrm>
          <a:prstGeom prst="rightArrow">
            <a:avLst>
              <a:gd name="adj1" fmla="val 69089"/>
              <a:gd name="adj2" fmla="val 3784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  Run </a:t>
            </a:r>
            <a:r>
              <a:rPr lang="en-GB" sz="1400" dirty="0" err="1">
                <a:solidFill>
                  <a:sysClr val="windowText" lastClr="000000"/>
                </a:solidFill>
              </a:rPr>
              <a:t>CMORizer</a:t>
            </a:r>
            <a:r>
              <a:rPr lang="en-GB" sz="1400" dirty="0">
                <a:solidFill>
                  <a:sysClr val="windowText" lastClr="000000"/>
                </a:solidFill>
              </a:rPr>
              <a:t> scripts</a:t>
            </a:r>
            <a:endParaRPr lang="en-NL" sz="1400" dirty="0">
              <a:solidFill>
                <a:sysClr val="windowText" lastClr="000000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5163B04-F792-49C6-8D0F-460E63E9B577}"/>
              </a:ext>
            </a:extLst>
          </p:cNvPr>
          <p:cNvSpPr/>
          <p:nvPr/>
        </p:nvSpPr>
        <p:spPr>
          <a:xfrm>
            <a:off x="7827492" y="1637665"/>
            <a:ext cx="1490441" cy="228240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Load data and fix known</a:t>
            </a:r>
          </a:p>
          <a:p>
            <a:pPr algn="ctr"/>
            <a:r>
              <a:rPr lang="en-GB" sz="1400" dirty="0"/>
              <a:t>issues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F4302F73-2DED-4DB0-B476-1976FD881868}"/>
              </a:ext>
            </a:extLst>
          </p:cNvPr>
          <p:cNvSpPr/>
          <p:nvPr/>
        </p:nvSpPr>
        <p:spPr>
          <a:xfrm>
            <a:off x="7895062" y="4512294"/>
            <a:ext cx="1435383" cy="1045216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Load data</a:t>
            </a:r>
            <a:endParaRPr lang="en-NL" sz="1400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797C51B9-4CE1-43E0-BF6D-755C0EAB2D23}"/>
              </a:ext>
            </a:extLst>
          </p:cNvPr>
          <p:cNvSpPr/>
          <p:nvPr/>
        </p:nvSpPr>
        <p:spPr>
          <a:xfrm>
            <a:off x="1338695" y="4954906"/>
            <a:ext cx="1275161" cy="553856"/>
          </a:xfrm>
          <a:prstGeom prst="rightArrow">
            <a:avLst>
              <a:gd name="adj1" fmla="val 50000"/>
              <a:gd name="adj2" fmla="val 6037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Download</a:t>
            </a:r>
            <a:endParaRPr lang="en-NL" sz="1400" dirty="0">
              <a:solidFill>
                <a:sysClr val="windowText" lastClr="000000"/>
              </a:solidFill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A75F50FC-CF85-411F-A942-3F96B28B68C9}"/>
              </a:ext>
            </a:extLst>
          </p:cNvPr>
          <p:cNvSpPr/>
          <p:nvPr/>
        </p:nvSpPr>
        <p:spPr>
          <a:xfrm>
            <a:off x="1347485" y="3546059"/>
            <a:ext cx="4265362" cy="559476"/>
          </a:xfrm>
          <a:prstGeom prst="rightArrow">
            <a:avLst>
              <a:gd name="adj1" fmla="val 50000"/>
              <a:gd name="adj2" fmla="val 6485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Download</a:t>
            </a:r>
            <a:endParaRPr lang="en-NL" sz="1400" dirty="0">
              <a:solidFill>
                <a:sysClr val="windowText" lastClr="000000"/>
              </a:solidFill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67893369-CBE9-4189-8634-63C5FDA04BE9}"/>
              </a:ext>
            </a:extLst>
          </p:cNvPr>
          <p:cNvSpPr/>
          <p:nvPr/>
        </p:nvSpPr>
        <p:spPr>
          <a:xfrm>
            <a:off x="2636951" y="4123202"/>
            <a:ext cx="1659791" cy="1585754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400" b="1" dirty="0"/>
              <a:t>Local copy</a:t>
            </a:r>
          </a:p>
          <a:p>
            <a:pPr algn="ctr"/>
            <a:r>
              <a:rPr lang="en-GB" sz="1400" dirty="0"/>
              <a:t>Typically not</a:t>
            </a:r>
          </a:p>
          <a:p>
            <a:pPr algn="ctr"/>
            <a:r>
              <a:rPr lang="en-GB" sz="1400" dirty="0"/>
              <a:t>CMOR-compliant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829735-8A9A-4C63-973B-847BD6E8FED8}"/>
              </a:ext>
            </a:extLst>
          </p:cNvPr>
          <p:cNvGrpSpPr/>
          <p:nvPr/>
        </p:nvGrpSpPr>
        <p:grpSpPr>
          <a:xfrm>
            <a:off x="9317933" y="1030895"/>
            <a:ext cx="2879666" cy="4526615"/>
            <a:chOff x="9317933" y="1030895"/>
            <a:chExt cx="2879666" cy="4526615"/>
          </a:xfrm>
        </p:grpSpPr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D9CC8DB5-376A-447A-8CE5-0E3317487624}"/>
                </a:ext>
              </a:extLst>
            </p:cNvPr>
            <p:cNvSpPr/>
            <p:nvPr/>
          </p:nvSpPr>
          <p:spPr>
            <a:xfrm>
              <a:off x="9317933" y="1030895"/>
              <a:ext cx="1490442" cy="4526615"/>
            </a:xfrm>
            <a:prstGeom prst="rightArrow">
              <a:avLst>
                <a:gd name="adj1" fmla="val 85025"/>
                <a:gd name="adj2" fmla="val 3497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CMOR check </a:t>
              </a:r>
            </a:p>
            <a:p>
              <a:pPr algn="ctr"/>
              <a:endParaRPr lang="en-GB" sz="1400" dirty="0"/>
            </a:p>
            <a:p>
              <a:pPr algn="ctr"/>
              <a:r>
                <a:rPr lang="en-GB" sz="1400" dirty="0"/>
                <a:t>&amp;</a:t>
              </a:r>
            </a:p>
            <a:p>
              <a:pPr algn="ctr"/>
              <a:endParaRPr lang="en-GB" sz="1400" dirty="0"/>
            </a:p>
            <a:p>
              <a:pPr algn="ctr"/>
              <a:r>
                <a:rPr lang="en-GB" sz="1400" dirty="0"/>
                <a:t>Apply pre-processor</a:t>
              </a:r>
            </a:p>
            <a:p>
              <a:pPr algn="ctr"/>
              <a:r>
                <a:rPr lang="en-GB" sz="1400" dirty="0"/>
                <a:t>functions</a:t>
              </a:r>
              <a:endParaRPr lang="en-NL" sz="1400" dirty="0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4C4D446E-C7A0-4FB1-A3BF-B7EF725E2E62}"/>
                </a:ext>
              </a:extLst>
            </p:cNvPr>
            <p:cNvSpPr/>
            <p:nvPr/>
          </p:nvSpPr>
          <p:spPr>
            <a:xfrm>
              <a:off x="10820889" y="1030895"/>
              <a:ext cx="1376710" cy="4526615"/>
            </a:xfrm>
            <a:prstGeom prst="rightArrow">
              <a:avLst>
                <a:gd name="adj1" fmla="val 85025"/>
                <a:gd name="adj2" fmla="val 36873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ysClr val="windowText" lastClr="000000"/>
                  </a:solidFill>
                </a:rPr>
                <a:t>Run diagnostic scripts</a:t>
              </a:r>
              <a:endParaRPr lang="en-NL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4FDEEE8-F40E-4340-9A58-221938AE82E6}"/>
              </a:ext>
            </a:extLst>
          </p:cNvPr>
          <p:cNvGrpSpPr/>
          <p:nvPr/>
        </p:nvGrpSpPr>
        <p:grpSpPr>
          <a:xfrm>
            <a:off x="818226" y="6078672"/>
            <a:ext cx="10555549" cy="625515"/>
            <a:chOff x="-6294564" y="-973495"/>
            <a:chExt cx="10555549" cy="625515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291A170A-67AF-431D-BFCC-5AD5193C7830}"/>
                </a:ext>
              </a:extLst>
            </p:cNvPr>
            <p:cNvSpPr/>
            <p:nvPr/>
          </p:nvSpPr>
          <p:spPr>
            <a:xfrm>
              <a:off x="-6294564" y="-973495"/>
              <a:ext cx="10555549" cy="625515"/>
            </a:xfrm>
            <a:prstGeom prst="roundRect">
              <a:avLst>
                <a:gd name="adj" fmla="val 655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NL" sz="1600" dirty="0">
                <a:ln>
                  <a:noFill/>
                  <a:prstDash val="sysDot"/>
                </a:ln>
              </a:endParaRP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179C9191-66E5-45C0-A3F8-DAC8547F235F}"/>
                </a:ext>
              </a:extLst>
            </p:cNvPr>
            <p:cNvSpPr/>
            <p:nvPr/>
          </p:nvSpPr>
          <p:spPr>
            <a:xfrm>
              <a:off x="-4889607" y="-861477"/>
              <a:ext cx="1184779" cy="418892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Project IDs</a:t>
              </a:r>
              <a:endParaRPr lang="en-NL" sz="1400" dirty="0"/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C8492EE7-82BA-4888-BD6E-BC7AAA60EB62}"/>
                </a:ext>
              </a:extLst>
            </p:cNvPr>
            <p:cNvSpPr/>
            <p:nvPr/>
          </p:nvSpPr>
          <p:spPr>
            <a:xfrm>
              <a:off x="-6073004" y="-861477"/>
              <a:ext cx="968250" cy="418892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Datasets</a:t>
              </a:r>
              <a:endParaRPr lang="en-NL" sz="1400" dirty="0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D4547005-D2D8-4626-9644-3B48D865AEBD}"/>
                </a:ext>
              </a:extLst>
            </p:cNvPr>
            <p:cNvSpPr/>
            <p:nvPr/>
          </p:nvSpPr>
          <p:spPr>
            <a:xfrm>
              <a:off x="-736947" y="-861477"/>
              <a:ext cx="2209062" cy="418893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400" dirty="0">
                  <a:solidFill>
                    <a:sysClr val="windowText" lastClr="000000"/>
                  </a:solidFill>
                </a:rPr>
                <a:t>Shipped with </a:t>
              </a:r>
              <a:r>
                <a:rPr lang="en-GB" sz="1400" dirty="0" err="1">
                  <a:solidFill>
                    <a:sysClr val="windowText" lastClr="000000"/>
                  </a:solidFill>
                </a:rPr>
                <a:t>ESMValTool</a:t>
              </a:r>
              <a:endParaRPr lang="en-NL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DA8DB613-DC4A-4C30-B4D6-21E6B4A1E8CF}"/>
                </a:ext>
              </a:extLst>
            </p:cNvPr>
            <p:cNvSpPr/>
            <p:nvPr/>
          </p:nvSpPr>
          <p:spPr>
            <a:xfrm>
              <a:off x="1687263" y="-861477"/>
              <a:ext cx="2413923" cy="418893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400" dirty="0">
                  <a:solidFill>
                    <a:schemeClr val="tx1"/>
                  </a:solidFill>
                </a:rPr>
                <a:t>Implemented in </a:t>
              </a:r>
              <a:r>
                <a:rPr lang="en-GB" sz="1400" dirty="0" err="1">
                  <a:solidFill>
                    <a:schemeClr val="tx1"/>
                  </a:solidFill>
                </a:rPr>
                <a:t>ESMValCore</a:t>
              </a:r>
              <a:endParaRPr lang="en-NL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4161FAC6-DDF6-4CE0-9A03-1C4A6782E23B}"/>
                </a:ext>
              </a:extLst>
            </p:cNvPr>
            <p:cNvSpPr/>
            <p:nvPr/>
          </p:nvSpPr>
          <p:spPr>
            <a:xfrm>
              <a:off x="-3489681" y="-861477"/>
              <a:ext cx="2537587" cy="418893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400" dirty="0">
                  <a:solidFill>
                    <a:sysClr val="windowText" lastClr="000000"/>
                  </a:solidFill>
                </a:rPr>
                <a:t>Done outside of </a:t>
              </a:r>
              <a:r>
                <a:rPr lang="en-GB" sz="1400" dirty="0" err="1">
                  <a:solidFill>
                    <a:sysClr val="windowText" lastClr="000000"/>
                  </a:solidFill>
                </a:rPr>
                <a:t>ESMValTool</a:t>
              </a:r>
              <a:endParaRPr lang="en-NL" sz="14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1C0B5EC2-1F08-4E60-A6A2-CEE66D528D6B}"/>
              </a:ext>
            </a:extLst>
          </p:cNvPr>
          <p:cNvSpPr/>
          <p:nvPr/>
        </p:nvSpPr>
        <p:spPr>
          <a:xfrm>
            <a:off x="1341201" y="781998"/>
            <a:ext cx="4262034" cy="572889"/>
          </a:xfrm>
          <a:prstGeom prst="rightArrow">
            <a:avLst>
              <a:gd name="adj1" fmla="val 50000"/>
              <a:gd name="adj2" fmla="val 6330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Download</a:t>
            </a:r>
            <a:endParaRPr lang="en-NL" sz="1400" dirty="0">
              <a:solidFill>
                <a:sysClr val="windowText" lastClr="000000"/>
              </a:solidFill>
            </a:endParaRPr>
          </a:p>
        </p:txBody>
      </p:sp>
      <p:sp>
        <p:nvSpPr>
          <p:cNvPr id="91" name="Flowchart: Alternate Process 90">
            <a:extLst>
              <a:ext uri="{FF2B5EF4-FFF2-40B4-BE49-F238E27FC236}">
                <a16:creationId xmlns:a16="http://schemas.microsoft.com/office/drawing/2014/main" id="{50D9466C-1A65-430F-9E57-6AC4AEAA2ABA}"/>
              </a:ext>
            </a:extLst>
          </p:cNvPr>
          <p:cNvSpPr/>
          <p:nvPr/>
        </p:nvSpPr>
        <p:spPr>
          <a:xfrm>
            <a:off x="0" y="368300"/>
            <a:ext cx="1356400" cy="2582489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dirty="0"/>
              <a:t>D</a:t>
            </a:r>
            <a:r>
              <a:rPr lang="en-GB" sz="1400" dirty="0"/>
              <a:t>ata hosted at ESGF</a:t>
            </a:r>
          </a:p>
          <a:p>
            <a:pPr algn="ctr"/>
            <a:r>
              <a:rPr lang="en-GB" sz="1400" dirty="0"/>
              <a:t>nodes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2373191-54FB-43AD-84AA-D5D3858883F3}"/>
              </a:ext>
            </a:extLst>
          </p:cNvPr>
          <p:cNvSpPr/>
          <p:nvPr/>
        </p:nvSpPr>
        <p:spPr>
          <a:xfrm>
            <a:off x="4296743" y="4123847"/>
            <a:ext cx="1332214" cy="1585109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400" b="1" dirty="0"/>
              <a:t>Explicit </a:t>
            </a:r>
            <a:endParaRPr lang="en-NL" sz="1400" b="1" dirty="0"/>
          </a:p>
          <a:p>
            <a:pPr algn="ctr"/>
            <a:r>
              <a:rPr lang="en-GB" sz="1400" b="1" dirty="0" err="1"/>
              <a:t>CMORization</a:t>
            </a:r>
            <a:endParaRPr lang="en-NL" sz="14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107BEC0-2491-417F-82EC-E0E1750275B4}"/>
              </a:ext>
            </a:extLst>
          </p:cNvPr>
          <p:cNvGrpSpPr/>
          <p:nvPr/>
        </p:nvGrpSpPr>
        <p:grpSpPr>
          <a:xfrm>
            <a:off x="-1" y="3156234"/>
            <a:ext cx="1378527" cy="2582489"/>
            <a:chOff x="-771742" y="3051155"/>
            <a:chExt cx="1378527" cy="2350809"/>
          </a:xfrm>
        </p:grpSpPr>
        <p:sp>
          <p:nvSpPr>
            <p:cNvPr id="87" name="Flowchart: Alternate Process 86">
              <a:extLst>
                <a:ext uri="{FF2B5EF4-FFF2-40B4-BE49-F238E27FC236}">
                  <a16:creationId xmlns:a16="http://schemas.microsoft.com/office/drawing/2014/main" id="{CD6AAFB2-9BC3-4049-A0C7-45084FE971BD}"/>
                </a:ext>
              </a:extLst>
            </p:cNvPr>
            <p:cNvSpPr/>
            <p:nvPr/>
          </p:nvSpPr>
          <p:spPr>
            <a:xfrm>
              <a:off x="-771742" y="3051155"/>
              <a:ext cx="1378527" cy="2350809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400" dirty="0"/>
                <a:t>Other external data</a:t>
              </a:r>
            </a:p>
          </p:txBody>
        </p:sp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C94DF35D-011B-4496-91D4-8BA5698FCED5}"/>
                </a:ext>
              </a:extLst>
            </p:cNvPr>
            <p:cNvSpPr/>
            <p:nvPr/>
          </p:nvSpPr>
          <p:spPr>
            <a:xfrm>
              <a:off x="-507539" y="3760740"/>
              <a:ext cx="843194" cy="418892"/>
            </a:xfrm>
            <a:prstGeom prst="flowChartAlternateProcess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400" dirty="0"/>
                <a:t>Tier 1</a:t>
              </a:r>
            </a:p>
          </p:txBody>
        </p:sp>
        <p:sp>
          <p:nvSpPr>
            <p:cNvPr id="89" name="Flowchart: Alternate Process 88">
              <a:extLst>
                <a:ext uri="{FF2B5EF4-FFF2-40B4-BE49-F238E27FC236}">
                  <a16:creationId xmlns:a16="http://schemas.microsoft.com/office/drawing/2014/main" id="{D66C03A4-357C-4B4A-8C5C-F4C2E48DCCEF}"/>
                </a:ext>
              </a:extLst>
            </p:cNvPr>
            <p:cNvSpPr/>
            <p:nvPr/>
          </p:nvSpPr>
          <p:spPr>
            <a:xfrm>
              <a:off x="-507539" y="4269573"/>
              <a:ext cx="843194" cy="418892"/>
            </a:xfrm>
            <a:prstGeom prst="flowChartAlternateProcess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400" dirty="0"/>
                <a:t>Tier 2</a:t>
              </a:r>
            </a:p>
          </p:txBody>
        </p:sp>
        <p:sp>
          <p:nvSpPr>
            <p:cNvPr id="90" name="Flowchart: Alternate Process 89">
              <a:extLst>
                <a:ext uri="{FF2B5EF4-FFF2-40B4-BE49-F238E27FC236}">
                  <a16:creationId xmlns:a16="http://schemas.microsoft.com/office/drawing/2014/main" id="{924A0AB6-093E-49B2-BAC0-CD51810E19C7}"/>
                </a:ext>
              </a:extLst>
            </p:cNvPr>
            <p:cNvSpPr/>
            <p:nvPr/>
          </p:nvSpPr>
          <p:spPr>
            <a:xfrm>
              <a:off x="-507540" y="4778022"/>
              <a:ext cx="843194" cy="418892"/>
            </a:xfrm>
            <a:prstGeom prst="flowChartAlternateProcess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400" dirty="0"/>
                <a:t>Tier 3</a:t>
              </a:r>
            </a:p>
          </p:txBody>
        </p:sp>
      </p:grp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15BCA02B-E158-419E-9AFD-B2127535342E}"/>
              </a:ext>
            </a:extLst>
          </p:cNvPr>
          <p:cNvSpPr/>
          <p:nvPr/>
        </p:nvSpPr>
        <p:spPr>
          <a:xfrm>
            <a:off x="2722726" y="4957122"/>
            <a:ext cx="1490443" cy="623571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RAWOBS</a:t>
            </a:r>
            <a:endParaRPr lang="en-NL" sz="1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CEBD11-8DBE-44CD-80B1-D22141B67AF7}"/>
              </a:ext>
            </a:extLst>
          </p:cNvPr>
          <p:cNvGrpSpPr/>
          <p:nvPr/>
        </p:nvGrpSpPr>
        <p:grpSpPr>
          <a:xfrm>
            <a:off x="5625361" y="234156"/>
            <a:ext cx="2273296" cy="5474800"/>
            <a:chOff x="5625361" y="234156"/>
            <a:chExt cx="2273296" cy="5474800"/>
          </a:xfrm>
        </p:grpSpPr>
        <p:sp>
          <p:nvSpPr>
            <p:cNvPr id="21" name="Flowchart: Alternate Process 20">
              <a:extLst>
                <a:ext uri="{FF2B5EF4-FFF2-40B4-BE49-F238E27FC236}">
                  <a16:creationId xmlns:a16="http://schemas.microsoft.com/office/drawing/2014/main" id="{34BCE697-0D69-4599-A902-F5B51CABDE72}"/>
                </a:ext>
              </a:extLst>
            </p:cNvPr>
            <p:cNvSpPr/>
            <p:nvPr/>
          </p:nvSpPr>
          <p:spPr>
            <a:xfrm>
              <a:off x="5625361" y="234156"/>
              <a:ext cx="2273296" cy="5474800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400" b="1" dirty="0"/>
                <a:t>Local copy</a:t>
              </a:r>
            </a:p>
            <a:p>
              <a:pPr algn="ctr"/>
              <a:r>
                <a:rPr lang="en-GB" sz="1200" dirty="0"/>
                <a:t>(mostly)</a:t>
              </a:r>
            </a:p>
            <a:p>
              <a:pPr algn="ctr"/>
              <a:r>
                <a:rPr lang="en-GB" sz="1400" dirty="0"/>
                <a:t>CMOR-compliant</a:t>
              </a:r>
              <a:endParaRPr lang="en-NL" sz="1400" dirty="0"/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BA2F85C5-586F-4B96-A262-DFFB83950D9D}"/>
                </a:ext>
              </a:extLst>
            </p:cNvPr>
            <p:cNvSpPr/>
            <p:nvPr/>
          </p:nvSpPr>
          <p:spPr>
            <a:xfrm>
              <a:off x="5804031" y="3100363"/>
              <a:ext cx="1915957" cy="418893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obs4mips /</a:t>
              </a:r>
            </a:p>
            <a:p>
              <a:pPr algn="ctr"/>
              <a:r>
                <a:rPr lang="en-GB" sz="1400" dirty="0"/>
                <a:t>ana4mips</a:t>
              </a:r>
              <a:endParaRPr lang="en-NL" sz="1400" dirty="0"/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FDDB5499-BCCD-4264-8A36-5A6FB789B86D}"/>
                </a:ext>
              </a:extLst>
            </p:cNvPr>
            <p:cNvSpPr/>
            <p:nvPr/>
          </p:nvSpPr>
          <p:spPr>
            <a:xfrm>
              <a:off x="5804031" y="2065629"/>
              <a:ext cx="1915957" cy="418893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CMIP6</a:t>
              </a:r>
              <a:endParaRPr lang="en-NL" sz="1400" dirty="0"/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20D8B768-4303-4574-B9FA-39A7A968F6E1}"/>
                </a:ext>
              </a:extLst>
            </p:cNvPr>
            <p:cNvSpPr/>
            <p:nvPr/>
          </p:nvSpPr>
          <p:spPr>
            <a:xfrm>
              <a:off x="5804031" y="4609947"/>
              <a:ext cx="1915957" cy="418893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OBS</a:t>
              </a:r>
              <a:endParaRPr lang="en-NL" sz="1400" dirty="0"/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DAB3BF9B-CE55-4D04-AAF0-9084354931DC}"/>
                </a:ext>
              </a:extLst>
            </p:cNvPr>
            <p:cNvSpPr/>
            <p:nvPr/>
          </p:nvSpPr>
          <p:spPr>
            <a:xfrm>
              <a:off x="5809880" y="3617729"/>
              <a:ext cx="1904259" cy="418893"/>
            </a:xfrm>
            <a:prstGeom prst="flowChartAlternateProcess">
              <a:avLst/>
            </a:prstGeom>
            <a:solidFill>
              <a:schemeClr val="bg2">
                <a:lumMod val="90000"/>
              </a:schemeClr>
            </a:solidFill>
            <a:ln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native6</a:t>
              </a:r>
              <a:endParaRPr lang="en-NL" sz="1400" dirty="0"/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DBBDEA39-0AAC-46D2-A5ED-CADB3867541C}"/>
                </a:ext>
              </a:extLst>
            </p:cNvPr>
            <p:cNvSpPr/>
            <p:nvPr/>
          </p:nvSpPr>
          <p:spPr>
            <a:xfrm>
              <a:off x="5804031" y="5138617"/>
              <a:ext cx="1915957" cy="418893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OBS6</a:t>
              </a:r>
              <a:endParaRPr lang="en-NL" sz="1400" dirty="0"/>
            </a:p>
          </p:txBody>
        </p: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D9E34983-F172-4160-9F0A-9AD553EEFA92}"/>
                </a:ext>
              </a:extLst>
            </p:cNvPr>
            <p:cNvSpPr/>
            <p:nvPr/>
          </p:nvSpPr>
          <p:spPr>
            <a:xfrm>
              <a:off x="5804031" y="1548262"/>
              <a:ext cx="1915957" cy="418893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CMIP5</a:t>
              </a:r>
              <a:endParaRPr lang="en-NL" sz="1400" dirty="0"/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27516C67-0347-4C9F-9674-747289B9CC44}"/>
                </a:ext>
              </a:extLst>
            </p:cNvPr>
            <p:cNvSpPr/>
            <p:nvPr/>
          </p:nvSpPr>
          <p:spPr>
            <a:xfrm>
              <a:off x="5804031" y="2582996"/>
              <a:ext cx="1915957" cy="418893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CORDEX</a:t>
              </a:r>
              <a:endParaRPr lang="en-NL" sz="1400" dirty="0"/>
            </a:p>
          </p:txBody>
        </p:sp>
        <p:sp>
          <p:nvSpPr>
            <p:cNvPr id="50" name="Flowchart: Alternate Process 49">
              <a:extLst>
                <a:ext uri="{FF2B5EF4-FFF2-40B4-BE49-F238E27FC236}">
                  <a16:creationId xmlns:a16="http://schemas.microsoft.com/office/drawing/2014/main" id="{D06FAE63-C45C-4483-8DAF-6FF2B413545A}"/>
                </a:ext>
              </a:extLst>
            </p:cNvPr>
            <p:cNvSpPr/>
            <p:nvPr/>
          </p:nvSpPr>
          <p:spPr>
            <a:xfrm>
              <a:off x="5804031" y="1030895"/>
              <a:ext cx="1915957" cy="418893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CMIP3</a:t>
              </a:r>
              <a:endParaRPr lang="en-NL" sz="14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8EFA650-684F-4DE2-ADE8-481CD5FC2257}"/>
              </a:ext>
            </a:extLst>
          </p:cNvPr>
          <p:cNvSpPr txBox="1"/>
          <p:nvPr/>
        </p:nvSpPr>
        <p:spPr>
          <a:xfrm>
            <a:off x="1463904" y="1364074"/>
            <a:ext cx="2498496" cy="83099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softEdge rad="3175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Note: some ESGF data providers also offer compute resources. In that case the download (and sometimes also </a:t>
            </a:r>
            <a:r>
              <a:rPr lang="en-GB" sz="1200" dirty="0" err="1"/>
              <a:t>CMORization</a:t>
            </a:r>
            <a:r>
              <a:rPr lang="en-GB" sz="1200" dirty="0"/>
              <a:t>) steps are not needed.</a:t>
            </a:r>
            <a:endParaRPr lang="en-NL" sz="12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0A586DD-3A00-44FC-ABE6-CF989EB45967}"/>
              </a:ext>
            </a:extLst>
          </p:cNvPr>
          <p:cNvSpPr/>
          <p:nvPr/>
        </p:nvSpPr>
        <p:spPr>
          <a:xfrm>
            <a:off x="7895063" y="251089"/>
            <a:ext cx="1435384" cy="387275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400" b="1" dirty="0" err="1"/>
              <a:t>CMORization</a:t>
            </a:r>
            <a:r>
              <a:rPr lang="en-GB" sz="1400" b="1" dirty="0"/>
              <a:t> </a:t>
            </a:r>
            <a:endParaRPr lang="en-NL" sz="1400" b="1" dirty="0"/>
          </a:p>
          <a:p>
            <a:pPr algn="ctr"/>
            <a:r>
              <a:rPr lang="en-GB" sz="1400" b="1" dirty="0"/>
              <a:t>“on the fly”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144674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Right 9">
            <a:extLst>
              <a:ext uri="{FF2B5EF4-FFF2-40B4-BE49-F238E27FC236}">
                <a16:creationId xmlns:a16="http://schemas.microsoft.com/office/drawing/2014/main" id="{27AF8451-0C95-4320-ADBE-2726310C30DC}"/>
              </a:ext>
            </a:extLst>
          </p:cNvPr>
          <p:cNvSpPr/>
          <p:nvPr/>
        </p:nvSpPr>
        <p:spPr>
          <a:xfrm>
            <a:off x="4151027" y="4691086"/>
            <a:ext cx="1490443" cy="970746"/>
          </a:xfrm>
          <a:prstGeom prst="rightArrow">
            <a:avLst>
              <a:gd name="adj1" fmla="val 69089"/>
              <a:gd name="adj2" fmla="val 3784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  Run </a:t>
            </a:r>
            <a:r>
              <a:rPr lang="en-GB" sz="1400" dirty="0" err="1">
                <a:solidFill>
                  <a:sysClr val="windowText" lastClr="000000"/>
                </a:solidFill>
              </a:rPr>
              <a:t>CMORizer</a:t>
            </a:r>
            <a:r>
              <a:rPr lang="en-GB" sz="1400" dirty="0">
                <a:solidFill>
                  <a:sysClr val="windowText" lastClr="000000"/>
                </a:solidFill>
              </a:rPr>
              <a:t> scripts</a:t>
            </a:r>
            <a:endParaRPr lang="en-NL" sz="1400" dirty="0">
              <a:solidFill>
                <a:sysClr val="windowText" lastClr="000000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5163B04-F792-49C6-8D0F-460E63E9B577}"/>
              </a:ext>
            </a:extLst>
          </p:cNvPr>
          <p:cNvSpPr/>
          <p:nvPr/>
        </p:nvSpPr>
        <p:spPr>
          <a:xfrm>
            <a:off x="7827492" y="1637665"/>
            <a:ext cx="1490441" cy="228240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Load data and fix known</a:t>
            </a:r>
          </a:p>
          <a:p>
            <a:pPr algn="ctr"/>
            <a:r>
              <a:rPr lang="en-GB" sz="1400" dirty="0"/>
              <a:t>issues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F4302F73-2DED-4DB0-B476-1976FD881868}"/>
              </a:ext>
            </a:extLst>
          </p:cNvPr>
          <p:cNvSpPr/>
          <p:nvPr/>
        </p:nvSpPr>
        <p:spPr>
          <a:xfrm>
            <a:off x="7895062" y="4512294"/>
            <a:ext cx="1435383" cy="1045216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Load data</a:t>
            </a:r>
            <a:endParaRPr lang="en-NL" sz="1400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797C51B9-4CE1-43E0-BF6D-755C0EAB2D23}"/>
              </a:ext>
            </a:extLst>
          </p:cNvPr>
          <p:cNvSpPr/>
          <p:nvPr/>
        </p:nvSpPr>
        <p:spPr>
          <a:xfrm>
            <a:off x="1338695" y="4954906"/>
            <a:ext cx="1275161" cy="553856"/>
          </a:xfrm>
          <a:prstGeom prst="rightArrow">
            <a:avLst>
              <a:gd name="adj1" fmla="val 50000"/>
              <a:gd name="adj2" fmla="val 60371"/>
            </a:avLst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accent6">
                <a:lumMod val="60000"/>
                <a:lumOff val="40000"/>
              </a:schemeClr>
            </a:bgClr>
          </a:patt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Download</a:t>
            </a:r>
            <a:endParaRPr lang="en-NL" sz="1400" dirty="0">
              <a:solidFill>
                <a:sysClr val="windowText" lastClr="000000"/>
              </a:solidFill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A75F50FC-CF85-411F-A942-3F96B28B68C9}"/>
              </a:ext>
            </a:extLst>
          </p:cNvPr>
          <p:cNvSpPr/>
          <p:nvPr/>
        </p:nvSpPr>
        <p:spPr>
          <a:xfrm>
            <a:off x="1347485" y="3546059"/>
            <a:ext cx="4265362" cy="559476"/>
          </a:xfrm>
          <a:prstGeom prst="rightArrow">
            <a:avLst>
              <a:gd name="adj1" fmla="val 50000"/>
              <a:gd name="adj2" fmla="val 6485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Download</a:t>
            </a:r>
            <a:endParaRPr lang="en-NL" sz="1400" dirty="0">
              <a:solidFill>
                <a:sysClr val="windowText" lastClr="000000"/>
              </a:solidFill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67893369-CBE9-4189-8634-63C5FDA04BE9}"/>
              </a:ext>
            </a:extLst>
          </p:cNvPr>
          <p:cNvSpPr/>
          <p:nvPr/>
        </p:nvSpPr>
        <p:spPr>
          <a:xfrm>
            <a:off x="2636951" y="4123202"/>
            <a:ext cx="1659791" cy="1585754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400" b="1" dirty="0"/>
              <a:t>Local copy</a:t>
            </a:r>
          </a:p>
          <a:p>
            <a:pPr algn="ctr"/>
            <a:r>
              <a:rPr lang="en-GB" sz="1400" dirty="0"/>
              <a:t>Typically not</a:t>
            </a:r>
          </a:p>
          <a:p>
            <a:pPr algn="ctr"/>
            <a:r>
              <a:rPr lang="en-GB" sz="1400" dirty="0"/>
              <a:t>CMOR-compliant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829735-8A9A-4C63-973B-847BD6E8FED8}"/>
              </a:ext>
            </a:extLst>
          </p:cNvPr>
          <p:cNvGrpSpPr/>
          <p:nvPr/>
        </p:nvGrpSpPr>
        <p:grpSpPr>
          <a:xfrm>
            <a:off x="9317933" y="1030895"/>
            <a:ext cx="2879666" cy="4526615"/>
            <a:chOff x="9317933" y="1030895"/>
            <a:chExt cx="2879666" cy="4526615"/>
          </a:xfrm>
        </p:grpSpPr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D9CC8DB5-376A-447A-8CE5-0E3317487624}"/>
                </a:ext>
              </a:extLst>
            </p:cNvPr>
            <p:cNvSpPr/>
            <p:nvPr/>
          </p:nvSpPr>
          <p:spPr>
            <a:xfrm>
              <a:off x="9317933" y="1030895"/>
              <a:ext cx="1490442" cy="4526615"/>
            </a:xfrm>
            <a:prstGeom prst="rightArrow">
              <a:avLst>
                <a:gd name="adj1" fmla="val 85025"/>
                <a:gd name="adj2" fmla="val 3497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CMOR check </a:t>
              </a:r>
            </a:p>
            <a:p>
              <a:pPr algn="ctr"/>
              <a:endParaRPr lang="en-GB" sz="1400" dirty="0"/>
            </a:p>
            <a:p>
              <a:pPr algn="ctr"/>
              <a:r>
                <a:rPr lang="en-GB" sz="1400" dirty="0"/>
                <a:t>&amp;</a:t>
              </a:r>
            </a:p>
            <a:p>
              <a:pPr algn="ctr"/>
              <a:endParaRPr lang="en-GB" sz="1400" dirty="0"/>
            </a:p>
            <a:p>
              <a:pPr algn="ctr"/>
              <a:r>
                <a:rPr lang="en-GB" sz="1400" dirty="0"/>
                <a:t>Apply pre-processor</a:t>
              </a:r>
            </a:p>
            <a:p>
              <a:pPr algn="ctr"/>
              <a:r>
                <a:rPr lang="en-GB" sz="1400" dirty="0"/>
                <a:t>functions</a:t>
              </a:r>
              <a:endParaRPr lang="en-NL" sz="1400" dirty="0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4C4D446E-C7A0-4FB1-A3BF-B7EF725E2E62}"/>
                </a:ext>
              </a:extLst>
            </p:cNvPr>
            <p:cNvSpPr/>
            <p:nvPr/>
          </p:nvSpPr>
          <p:spPr>
            <a:xfrm>
              <a:off x="10820889" y="1030895"/>
              <a:ext cx="1376710" cy="4526615"/>
            </a:xfrm>
            <a:prstGeom prst="rightArrow">
              <a:avLst>
                <a:gd name="adj1" fmla="val 85025"/>
                <a:gd name="adj2" fmla="val 36873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ysClr val="windowText" lastClr="000000"/>
                  </a:solidFill>
                </a:rPr>
                <a:t>Run diagnostic scripts</a:t>
              </a:r>
              <a:endParaRPr lang="en-NL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4FDEEE8-F40E-4340-9A58-221938AE82E6}"/>
              </a:ext>
            </a:extLst>
          </p:cNvPr>
          <p:cNvGrpSpPr/>
          <p:nvPr/>
        </p:nvGrpSpPr>
        <p:grpSpPr>
          <a:xfrm>
            <a:off x="818226" y="6078672"/>
            <a:ext cx="10555549" cy="625515"/>
            <a:chOff x="-6294564" y="-973495"/>
            <a:chExt cx="10555549" cy="625515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291A170A-67AF-431D-BFCC-5AD5193C7830}"/>
                </a:ext>
              </a:extLst>
            </p:cNvPr>
            <p:cNvSpPr/>
            <p:nvPr/>
          </p:nvSpPr>
          <p:spPr>
            <a:xfrm>
              <a:off x="-6294564" y="-973495"/>
              <a:ext cx="10555549" cy="625515"/>
            </a:xfrm>
            <a:prstGeom prst="roundRect">
              <a:avLst>
                <a:gd name="adj" fmla="val 655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NL" sz="1600" dirty="0">
                <a:ln>
                  <a:noFill/>
                  <a:prstDash val="sysDot"/>
                </a:ln>
              </a:endParaRP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179C9191-66E5-45C0-A3F8-DAC8547F235F}"/>
                </a:ext>
              </a:extLst>
            </p:cNvPr>
            <p:cNvSpPr/>
            <p:nvPr/>
          </p:nvSpPr>
          <p:spPr>
            <a:xfrm>
              <a:off x="-4889607" y="-861477"/>
              <a:ext cx="1184779" cy="418892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Project IDs</a:t>
              </a:r>
              <a:endParaRPr lang="en-NL" sz="1400" dirty="0"/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C8492EE7-82BA-4888-BD6E-BC7AAA60EB62}"/>
                </a:ext>
              </a:extLst>
            </p:cNvPr>
            <p:cNvSpPr/>
            <p:nvPr/>
          </p:nvSpPr>
          <p:spPr>
            <a:xfrm>
              <a:off x="-6073004" y="-861477"/>
              <a:ext cx="968250" cy="418892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Datasets</a:t>
              </a:r>
              <a:endParaRPr lang="en-NL" sz="1400" dirty="0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D4547005-D2D8-4626-9644-3B48D865AEBD}"/>
                </a:ext>
              </a:extLst>
            </p:cNvPr>
            <p:cNvSpPr/>
            <p:nvPr/>
          </p:nvSpPr>
          <p:spPr>
            <a:xfrm>
              <a:off x="-736947" y="-861477"/>
              <a:ext cx="2209062" cy="418893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400" dirty="0">
                  <a:solidFill>
                    <a:sysClr val="windowText" lastClr="000000"/>
                  </a:solidFill>
                </a:rPr>
                <a:t>Shipped with </a:t>
              </a:r>
              <a:r>
                <a:rPr lang="en-GB" sz="1400" dirty="0" err="1">
                  <a:solidFill>
                    <a:sysClr val="windowText" lastClr="000000"/>
                  </a:solidFill>
                </a:rPr>
                <a:t>ESMValTool</a:t>
              </a:r>
              <a:endParaRPr lang="en-NL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DA8DB613-DC4A-4C30-B4D6-21E6B4A1E8CF}"/>
                </a:ext>
              </a:extLst>
            </p:cNvPr>
            <p:cNvSpPr/>
            <p:nvPr/>
          </p:nvSpPr>
          <p:spPr>
            <a:xfrm>
              <a:off x="1687263" y="-861477"/>
              <a:ext cx="2413923" cy="418893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400" dirty="0">
                  <a:solidFill>
                    <a:schemeClr val="tx1"/>
                  </a:solidFill>
                </a:rPr>
                <a:t>Implemented in </a:t>
              </a:r>
              <a:r>
                <a:rPr lang="en-GB" sz="1400" dirty="0" err="1">
                  <a:solidFill>
                    <a:schemeClr val="tx1"/>
                  </a:solidFill>
                </a:rPr>
                <a:t>ESMValCore</a:t>
              </a:r>
              <a:endParaRPr lang="en-NL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4161FAC6-DDF6-4CE0-9A03-1C4A6782E23B}"/>
                </a:ext>
              </a:extLst>
            </p:cNvPr>
            <p:cNvSpPr/>
            <p:nvPr/>
          </p:nvSpPr>
          <p:spPr>
            <a:xfrm>
              <a:off x="-3489681" y="-861477"/>
              <a:ext cx="2537587" cy="418893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400" dirty="0">
                  <a:solidFill>
                    <a:sysClr val="windowText" lastClr="000000"/>
                  </a:solidFill>
                </a:rPr>
                <a:t>Done outside of </a:t>
              </a:r>
              <a:r>
                <a:rPr lang="en-GB" sz="1400" dirty="0" err="1">
                  <a:solidFill>
                    <a:sysClr val="windowText" lastClr="000000"/>
                  </a:solidFill>
                </a:rPr>
                <a:t>ESMValTool</a:t>
              </a:r>
              <a:endParaRPr lang="en-NL" sz="14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1C0B5EC2-1F08-4E60-A6A2-CEE66D528D6B}"/>
              </a:ext>
            </a:extLst>
          </p:cNvPr>
          <p:cNvSpPr/>
          <p:nvPr/>
        </p:nvSpPr>
        <p:spPr>
          <a:xfrm>
            <a:off x="1341201" y="781998"/>
            <a:ext cx="4262034" cy="572889"/>
          </a:xfrm>
          <a:prstGeom prst="rightArrow">
            <a:avLst>
              <a:gd name="adj1" fmla="val 50000"/>
              <a:gd name="adj2" fmla="val 63301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Download</a:t>
            </a:r>
            <a:endParaRPr lang="en-NL" sz="1400" dirty="0">
              <a:solidFill>
                <a:sysClr val="windowText" lastClr="000000"/>
              </a:solidFill>
            </a:endParaRPr>
          </a:p>
        </p:txBody>
      </p:sp>
      <p:sp>
        <p:nvSpPr>
          <p:cNvPr id="91" name="Flowchart: Alternate Process 90">
            <a:extLst>
              <a:ext uri="{FF2B5EF4-FFF2-40B4-BE49-F238E27FC236}">
                <a16:creationId xmlns:a16="http://schemas.microsoft.com/office/drawing/2014/main" id="{50D9466C-1A65-430F-9E57-6AC4AEAA2ABA}"/>
              </a:ext>
            </a:extLst>
          </p:cNvPr>
          <p:cNvSpPr/>
          <p:nvPr/>
        </p:nvSpPr>
        <p:spPr>
          <a:xfrm>
            <a:off x="0" y="368300"/>
            <a:ext cx="1356400" cy="2582489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dirty="0"/>
              <a:t>D</a:t>
            </a:r>
            <a:r>
              <a:rPr lang="en-GB" sz="1400" dirty="0"/>
              <a:t>ata hosted at ESGF</a:t>
            </a:r>
          </a:p>
          <a:p>
            <a:pPr algn="ctr"/>
            <a:r>
              <a:rPr lang="en-GB" sz="1400" dirty="0"/>
              <a:t>nodes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2373191-54FB-43AD-84AA-D5D3858883F3}"/>
              </a:ext>
            </a:extLst>
          </p:cNvPr>
          <p:cNvSpPr/>
          <p:nvPr/>
        </p:nvSpPr>
        <p:spPr>
          <a:xfrm>
            <a:off x="4296743" y="4123847"/>
            <a:ext cx="1332214" cy="1585109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400" b="1" dirty="0"/>
              <a:t>Explicit </a:t>
            </a:r>
            <a:endParaRPr lang="en-NL" sz="1400" b="1" dirty="0"/>
          </a:p>
          <a:p>
            <a:pPr algn="ctr"/>
            <a:r>
              <a:rPr lang="en-GB" sz="1400" b="1" dirty="0" err="1"/>
              <a:t>CMORization</a:t>
            </a:r>
            <a:endParaRPr lang="en-NL" sz="14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107BEC0-2491-417F-82EC-E0E1750275B4}"/>
              </a:ext>
            </a:extLst>
          </p:cNvPr>
          <p:cNvGrpSpPr/>
          <p:nvPr/>
        </p:nvGrpSpPr>
        <p:grpSpPr>
          <a:xfrm>
            <a:off x="-1" y="3156234"/>
            <a:ext cx="1378527" cy="2582489"/>
            <a:chOff x="-771742" y="3051155"/>
            <a:chExt cx="1378527" cy="2350809"/>
          </a:xfrm>
        </p:grpSpPr>
        <p:sp>
          <p:nvSpPr>
            <p:cNvPr id="87" name="Flowchart: Alternate Process 86">
              <a:extLst>
                <a:ext uri="{FF2B5EF4-FFF2-40B4-BE49-F238E27FC236}">
                  <a16:creationId xmlns:a16="http://schemas.microsoft.com/office/drawing/2014/main" id="{CD6AAFB2-9BC3-4049-A0C7-45084FE971BD}"/>
                </a:ext>
              </a:extLst>
            </p:cNvPr>
            <p:cNvSpPr/>
            <p:nvPr/>
          </p:nvSpPr>
          <p:spPr>
            <a:xfrm>
              <a:off x="-771742" y="3051155"/>
              <a:ext cx="1378527" cy="2350809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400" dirty="0"/>
                <a:t>Other external data</a:t>
              </a:r>
            </a:p>
          </p:txBody>
        </p:sp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C94DF35D-011B-4496-91D4-8BA5698FCED5}"/>
                </a:ext>
              </a:extLst>
            </p:cNvPr>
            <p:cNvSpPr/>
            <p:nvPr/>
          </p:nvSpPr>
          <p:spPr>
            <a:xfrm>
              <a:off x="-507539" y="3760740"/>
              <a:ext cx="843194" cy="418892"/>
            </a:xfrm>
            <a:prstGeom prst="flowChartAlternateProcess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400" dirty="0"/>
                <a:t>Tier 1</a:t>
              </a:r>
            </a:p>
          </p:txBody>
        </p:sp>
        <p:sp>
          <p:nvSpPr>
            <p:cNvPr id="89" name="Flowchart: Alternate Process 88">
              <a:extLst>
                <a:ext uri="{FF2B5EF4-FFF2-40B4-BE49-F238E27FC236}">
                  <a16:creationId xmlns:a16="http://schemas.microsoft.com/office/drawing/2014/main" id="{D66C03A4-357C-4B4A-8C5C-F4C2E48DCCEF}"/>
                </a:ext>
              </a:extLst>
            </p:cNvPr>
            <p:cNvSpPr/>
            <p:nvPr/>
          </p:nvSpPr>
          <p:spPr>
            <a:xfrm>
              <a:off x="-507539" y="4269573"/>
              <a:ext cx="843194" cy="418892"/>
            </a:xfrm>
            <a:prstGeom prst="flowChartAlternateProcess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400" dirty="0"/>
                <a:t>Tier 2</a:t>
              </a:r>
            </a:p>
          </p:txBody>
        </p:sp>
        <p:sp>
          <p:nvSpPr>
            <p:cNvPr id="90" name="Flowchart: Alternate Process 89">
              <a:extLst>
                <a:ext uri="{FF2B5EF4-FFF2-40B4-BE49-F238E27FC236}">
                  <a16:creationId xmlns:a16="http://schemas.microsoft.com/office/drawing/2014/main" id="{924A0AB6-093E-49B2-BAC0-CD51810E19C7}"/>
                </a:ext>
              </a:extLst>
            </p:cNvPr>
            <p:cNvSpPr/>
            <p:nvPr/>
          </p:nvSpPr>
          <p:spPr>
            <a:xfrm>
              <a:off x="-507540" y="4778022"/>
              <a:ext cx="843194" cy="418892"/>
            </a:xfrm>
            <a:prstGeom prst="flowChartAlternateProcess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400" dirty="0"/>
                <a:t>Tier 3</a:t>
              </a:r>
            </a:p>
          </p:txBody>
        </p:sp>
      </p:grp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15BCA02B-E158-419E-9AFD-B2127535342E}"/>
              </a:ext>
            </a:extLst>
          </p:cNvPr>
          <p:cNvSpPr/>
          <p:nvPr/>
        </p:nvSpPr>
        <p:spPr>
          <a:xfrm>
            <a:off x="2722726" y="4957122"/>
            <a:ext cx="1490443" cy="623571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RAWOBS</a:t>
            </a:r>
            <a:endParaRPr lang="en-NL" sz="1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CEBD11-8DBE-44CD-80B1-D22141B67AF7}"/>
              </a:ext>
            </a:extLst>
          </p:cNvPr>
          <p:cNvGrpSpPr/>
          <p:nvPr/>
        </p:nvGrpSpPr>
        <p:grpSpPr>
          <a:xfrm>
            <a:off x="5625361" y="234156"/>
            <a:ext cx="2273296" cy="5474800"/>
            <a:chOff x="5625361" y="234156"/>
            <a:chExt cx="2273296" cy="5474800"/>
          </a:xfrm>
        </p:grpSpPr>
        <p:sp>
          <p:nvSpPr>
            <p:cNvPr id="21" name="Flowchart: Alternate Process 20">
              <a:extLst>
                <a:ext uri="{FF2B5EF4-FFF2-40B4-BE49-F238E27FC236}">
                  <a16:creationId xmlns:a16="http://schemas.microsoft.com/office/drawing/2014/main" id="{34BCE697-0D69-4599-A902-F5B51CABDE72}"/>
                </a:ext>
              </a:extLst>
            </p:cNvPr>
            <p:cNvSpPr/>
            <p:nvPr/>
          </p:nvSpPr>
          <p:spPr>
            <a:xfrm>
              <a:off x="5625361" y="234156"/>
              <a:ext cx="2273296" cy="5474800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400" b="1" dirty="0"/>
                <a:t>Local copy</a:t>
              </a:r>
            </a:p>
            <a:p>
              <a:pPr algn="ctr"/>
              <a:r>
                <a:rPr lang="en-GB" sz="1200" dirty="0"/>
                <a:t>(mostly)</a:t>
              </a:r>
            </a:p>
            <a:p>
              <a:pPr algn="ctr"/>
              <a:r>
                <a:rPr lang="en-GB" sz="1400" dirty="0"/>
                <a:t>CMOR-compliant</a:t>
              </a:r>
              <a:endParaRPr lang="en-NL" sz="1400" dirty="0"/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BA2F85C5-586F-4B96-A262-DFFB83950D9D}"/>
                </a:ext>
              </a:extLst>
            </p:cNvPr>
            <p:cNvSpPr/>
            <p:nvPr/>
          </p:nvSpPr>
          <p:spPr>
            <a:xfrm>
              <a:off x="5804031" y="3100363"/>
              <a:ext cx="1915957" cy="418893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obs4mips /</a:t>
              </a:r>
            </a:p>
            <a:p>
              <a:pPr algn="ctr"/>
              <a:r>
                <a:rPr lang="en-GB" sz="1400" dirty="0"/>
                <a:t>ana4mips</a:t>
              </a:r>
              <a:endParaRPr lang="en-NL" sz="1400" dirty="0"/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FDDB5499-BCCD-4264-8A36-5A6FB789B86D}"/>
                </a:ext>
              </a:extLst>
            </p:cNvPr>
            <p:cNvSpPr/>
            <p:nvPr/>
          </p:nvSpPr>
          <p:spPr>
            <a:xfrm>
              <a:off x="5804031" y="2065629"/>
              <a:ext cx="1915957" cy="418893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CMIP6</a:t>
              </a:r>
              <a:endParaRPr lang="en-NL" sz="1400" dirty="0"/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20D8B768-4303-4574-B9FA-39A7A968F6E1}"/>
                </a:ext>
              </a:extLst>
            </p:cNvPr>
            <p:cNvSpPr/>
            <p:nvPr/>
          </p:nvSpPr>
          <p:spPr>
            <a:xfrm>
              <a:off x="5804031" y="4609947"/>
              <a:ext cx="1915957" cy="418893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OBS</a:t>
              </a:r>
              <a:endParaRPr lang="en-NL" sz="1400" dirty="0"/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DAB3BF9B-CE55-4D04-AAF0-9084354931DC}"/>
                </a:ext>
              </a:extLst>
            </p:cNvPr>
            <p:cNvSpPr/>
            <p:nvPr/>
          </p:nvSpPr>
          <p:spPr>
            <a:xfrm>
              <a:off x="5809880" y="3617729"/>
              <a:ext cx="1904259" cy="418893"/>
            </a:xfrm>
            <a:prstGeom prst="flowChartAlternateProcess">
              <a:avLst/>
            </a:prstGeom>
            <a:solidFill>
              <a:schemeClr val="bg2">
                <a:lumMod val="90000"/>
              </a:schemeClr>
            </a:solidFill>
            <a:ln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native6</a:t>
              </a:r>
              <a:endParaRPr lang="en-NL" sz="1400" dirty="0"/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DBBDEA39-0AAC-46D2-A5ED-CADB3867541C}"/>
                </a:ext>
              </a:extLst>
            </p:cNvPr>
            <p:cNvSpPr/>
            <p:nvPr/>
          </p:nvSpPr>
          <p:spPr>
            <a:xfrm>
              <a:off x="5804031" y="5138617"/>
              <a:ext cx="1915957" cy="418893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OBS6</a:t>
              </a:r>
              <a:endParaRPr lang="en-NL" sz="1400" dirty="0"/>
            </a:p>
          </p:txBody>
        </p: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D9E34983-F172-4160-9F0A-9AD553EEFA92}"/>
                </a:ext>
              </a:extLst>
            </p:cNvPr>
            <p:cNvSpPr/>
            <p:nvPr/>
          </p:nvSpPr>
          <p:spPr>
            <a:xfrm>
              <a:off x="5804031" y="1548262"/>
              <a:ext cx="1915957" cy="418893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CMIP5</a:t>
              </a:r>
              <a:endParaRPr lang="en-NL" sz="1400" dirty="0"/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27516C67-0347-4C9F-9674-747289B9CC44}"/>
                </a:ext>
              </a:extLst>
            </p:cNvPr>
            <p:cNvSpPr/>
            <p:nvPr/>
          </p:nvSpPr>
          <p:spPr>
            <a:xfrm>
              <a:off x="5804031" y="2582996"/>
              <a:ext cx="1915957" cy="418893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CORDEX</a:t>
              </a:r>
              <a:endParaRPr lang="en-NL" sz="1400" dirty="0"/>
            </a:p>
          </p:txBody>
        </p:sp>
        <p:sp>
          <p:nvSpPr>
            <p:cNvPr id="50" name="Flowchart: Alternate Process 49">
              <a:extLst>
                <a:ext uri="{FF2B5EF4-FFF2-40B4-BE49-F238E27FC236}">
                  <a16:creationId xmlns:a16="http://schemas.microsoft.com/office/drawing/2014/main" id="{D06FAE63-C45C-4483-8DAF-6FF2B413545A}"/>
                </a:ext>
              </a:extLst>
            </p:cNvPr>
            <p:cNvSpPr/>
            <p:nvPr/>
          </p:nvSpPr>
          <p:spPr>
            <a:xfrm>
              <a:off x="5804031" y="1030895"/>
              <a:ext cx="1915957" cy="418893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CMIP3</a:t>
              </a:r>
              <a:endParaRPr lang="en-NL" sz="14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8EFA650-684F-4DE2-ADE8-481CD5FC2257}"/>
              </a:ext>
            </a:extLst>
          </p:cNvPr>
          <p:cNvSpPr txBox="1"/>
          <p:nvPr/>
        </p:nvSpPr>
        <p:spPr>
          <a:xfrm>
            <a:off x="1463904" y="1364074"/>
            <a:ext cx="2498496" cy="83099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softEdge rad="3175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Note: some ESGF data providers also offer compute resources. In that case the download (and sometimes also </a:t>
            </a:r>
            <a:r>
              <a:rPr lang="en-GB" sz="1200" dirty="0" err="1"/>
              <a:t>CMORization</a:t>
            </a:r>
            <a:r>
              <a:rPr lang="en-GB" sz="1200" dirty="0"/>
              <a:t>) steps are not needed.</a:t>
            </a:r>
            <a:endParaRPr lang="en-NL" sz="12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0A586DD-3A00-44FC-ABE6-CF989EB45967}"/>
              </a:ext>
            </a:extLst>
          </p:cNvPr>
          <p:cNvSpPr/>
          <p:nvPr/>
        </p:nvSpPr>
        <p:spPr>
          <a:xfrm>
            <a:off x="7895063" y="251089"/>
            <a:ext cx="1435384" cy="387275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400" b="1" dirty="0" err="1"/>
              <a:t>CMORization</a:t>
            </a:r>
            <a:r>
              <a:rPr lang="en-GB" sz="1400" b="1" dirty="0"/>
              <a:t> </a:t>
            </a:r>
            <a:endParaRPr lang="en-NL" sz="1400" b="1" dirty="0"/>
          </a:p>
          <a:p>
            <a:pPr algn="ctr"/>
            <a:r>
              <a:rPr lang="en-GB" sz="1400" b="1" dirty="0"/>
              <a:t>“on the fly”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560871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Microsoft Office PowerPoint</Application>
  <PresentationFormat>Widescreen</PresentationFormat>
  <Paragraphs>220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Kalverla</dc:creator>
  <cp:lastModifiedBy>Hosseini Kazeroni, Remi</cp:lastModifiedBy>
  <cp:revision>10</cp:revision>
  <dcterms:created xsi:type="dcterms:W3CDTF">2021-02-09T13:22:29Z</dcterms:created>
  <dcterms:modified xsi:type="dcterms:W3CDTF">2022-08-02T15:43:52Z</dcterms:modified>
</cp:coreProperties>
</file>