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47"/>
  </p:notesMasterIdLst>
  <p:sldIdLst>
    <p:sldId id="256" r:id="rId2"/>
    <p:sldId id="257" r:id="rId3"/>
    <p:sldId id="265" r:id="rId4"/>
    <p:sldId id="266" r:id="rId5"/>
    <p:sldId id="300" r:id="rId6"/>
    <p:sldId id="267" r:id="rId7"/>
    <p:sldId id="268" r:id="rId8"/>
    <p:sldId id="258" r:id="rId9"/>
    <p:sldId id="269" r:id="rId10"/>
    <p:sldId id="270" r:id="rId11"/>
    <p:sldId id="271" r:id="rId12"/>
    <p:sldId id="272" r:id="rId13"/>
    <p:sldId id="273" r:id="rId14"/>
    <p:sldId id="274" r:id="rId15"/>
    <p:sldId id="259" r:id="rId16"/>
    <p:sldId id="275" r:id="rId17"/>
    <p:sldId id="276" r:id="rId18"/>
    <p:sldId id="277" r:id="rId19"/>
    <p:sldId id="278" r:id="rId20"/>
    <p:sldId id="279" r:id="rId21"/>
    <p:sldId id="280" r:id="rId22"/>
    <p:sldId id="260" r:id="rId23"/>
    <p:sldId id="281" r:id="rId24"/>
    <p:sldId id="282" r:id="rId25"/>
    <p:sldId id="261" r:id="rId26"/>
    <p:sldId id="284" r:id="rId27"/>
    <p:sldId id="285" r:id="rId28"/>
    <p:sldId id="286" r:id="rId29"/>
    <p:sldId id="287" r:id="rId30"/>
    <p:sldId id="288" r:id="rId31"/>
    <p:sldId id="262" r:id="rId32"/>
    <p:sldId id="289" r:id="rId33"/>
    <p:sldId id="290" r:id="rId34"/>
    <p:sldId id="291" r:id="rId35"/>
    <p:sldId id="292" r:id="rId36"/>
    <p:sldId id="293" r:id="rId37"/>
    <p:sldId id="283" r:id="rId38"/>
    <p:sldId id="263" r:id="rId39"/>
    <p:sldId id="294" r:id="rId40"/>
    <p:sldId id="295" r:id="rId41"/>
    <p:sldId id="296" r:id="rId42"/>
    <p:sldId id="297" r:id="rId43"/>
    <p:sldId id="264" r:id="rId44"/>
    <p:sldId id="298" r:id="rId45"/>
    <p:sldId id="299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056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4109A-8F68-4588-98A5-4AABEFB6FA3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8D6F98-A25E-468E-BD82-6F0A5ECC803D}">
      <dgm:prSet/>
      <dgm:spPr/>
      <dgm:t>
        <a:bodyPr/>
        <a:lstStyle/>
        <a:p>
          <a:r>
            <a:rPr lang="en-US"/>
            <a:t>Seeks to understand biological systems and their relationships through </a:t>
          </a:r>
          <a:r>
            <a:rPr lang="en-US" b="1"/>
            <a:t>data analysis</a:t>
          </a:r>
          <a:r>
            <a:rPr lang="en-US"/>
            <a:t>, </a:t>
          </a:r>
          <a:r>
            <a:rPr lang="en-US" b="1"/>
            <a:t>mathematical modeling</a:t>
          </a:r>
          <a:r>
            <a:rPr lang="en-US"/>
            <a:t>, and other </a:t>
          </a:r>
          <a:r>
            <a:rPr lang="en-US" b="1"/>
            <a:t>quantitative tools</a:t>
          </a:r>
          <a:r>
            <a:rPr lang="en-US"/>
            <a:t>.</a:t>
          </a:r>
        </a:p>
      </dgm:t>
    </dgm:pt>
    <dgm:pt modelId="{97B9B75F-D418-46B6-A74A-00A4CB493EB3}" type="parTrans" cxnId="{077B5292-72B0-46C3-ADE1-D484804B375F}">
      <dgm:prSet/>
      <dgm:spPr/>
      <dgm:t>
        <a:bodyPr/>
        <a:lstStyle/>
        <a:p>
          <a:endParaRPr lang="en-US"/>
        </a:p>
      </dgm:t>
    </dgm:pt>
    <dgm:pt modelId="{A6672CC6-F1AF-4F0E-8AC7-CB7FBD21A8F4}" type="sibTrans" cxnId="{077B5292-72B0-46C3-ADE1-D484804B375F}">
      <dgm:prSet/>
      <dgm:spPr/>
      <dgm:t>
        <a:bodyPr/>
        <a:lstStyle/>
        <a:p>
          <a:endParaRPr lang="en-US"/>
        </a:p>
      </dgm:t>
    </dgm:pt>
    <dgm:pt modelId="{706EEBBC-280C-426A-9263-3ABC1F31CA0A}">
      <dgm:prSet/>
      <dgm:spPr/>
      <dgm:t>
        <a:bodyPr/>
        <a:lstStyle/>
        <a:p>
          <a:r>
            <a:rPr lang="en-US"/>
            <a:t>Often applied to understand:</a:t>
          </a:r>
        </a:p>
      </dgm:t>
    </dgm:pt>
    <dgm:pt modelId="{5ADB4882-7F6A-4481-BA23-69FF5D6EFA8E}" type="parTrans" cxnId="{68041639-4AB1-4D96-9F78-23CBD67E6838}">
      <dgm:prSet/>
      <dgm:spPr/>
      <dgm:t>
        <a:bodyPr/>
        <a:lstStyle/>
        <a:p>
          <a:endParaRPr lang="en-US"/>
        </a:p>
      </dgm:t>
    </dgm:pt>
    <dgm:pt modelId="{E69C6A30-A407-4EC6-B8AD-02BFE87062C4}" type="sibTrans" cxnId="{68041639-4AB1-4D96-9F78-23CBD67E6838}">
      <dgm:prSet/>
      <dgm:spPr/>
      <dgm:t>
        <a:bodyPr/>
        <a:lstStyle/>
        <a:p>
          <a:endParaRPr lang="en-US"/>
        </a:p>
      </dgm:t>
    </dgm:pt>
    <dgm:pt modelId="{9AC738C1-BC9F-45CF-AE3C-1587C6824BFB}">
      <dgm:prSet/>
      <dgm:spPr/>
      <dgm:t>
        <a:bodyPr/>
        <a:lstStyle/>
        <a:p>
          <a:r>
            <a:rPr lang="en-US" dirty="0"/>
            <a:t>Population genomics</a:t>
          </a:r>
        </a:p>
      </dgm:t>
    </dgm:pt>
    <dgm:pt modelId="{18E52771-1F31-4D47-BBF8-86D98526E25D}" type="parTrans" cxnId="{28A03B84-F6BB-49DB-B64F-0B769069B38D}">
      <dgm:prSet/>
      <dgm:spPr/>
      <dgm:t>
        <a:bodyPr/>
        <a:lstStyle/>
        <a:p>
          <a:endParaRPr lang="en-US"/>
        </a:p>
      </dgm:t>
    </dgm:pt>
    <dgm:pt modelId="{EFCFA9F7-B0BC-4FE9-B826-011712C6AE6B}" type="sibTrans" cxnId="{28A03B84-F6BB-49DB-B64F-0B769069B38D}">
      <dgm:prSet/>
      <dgm:spPr/>
      <dgm:t>
        <a:bodyPr/>
        <a:lstStyle/>
        <a:p>
          <a:endParaRPr lang="en-US"/>
        </a:p>
      </dgm:t>
    </dgm:pt>
    <dgm:pt modelId="{A0FC56B3-1A89-4850-B91C-A4865D28CDEB}">
      <dgm:prSet/>
      <dgm:spPr/>
      <dgm:t>
        <a:bodyPr/>
        <a:lstStyle/>
        <a:p>
          <a:r>
            <a:rPr lang="en-US" dirty="0"/>
            <a:t>Evolutionary genomics &amp; proteomics </a:t>
          </a:r>
        </a:p>
      </dgm:t>
    </dgm:pt>
    <dgm:pt modelId="{B8FA0947-3D0B-48BE-AB15-656FD0229984}" type="parTrans" cxnId="{BAAB8B3C-6A08-44F5-9570-FAE1245E39DD}">
      <dgm:prSet/>
      <dgm:spPr/>
      <dgm:t>
        <a:bodyPr/>
        <a:lstStyle/>
        <a:p>
          <a:endParaRPr lang="en-US"/>
        </a:p>
      </dgm:t>
    </dgm:pt>
    <dgm:pt modelId="{A647A192-3DA8-4CF6-A743-1041F99EA526}" type="sibTrans" cxnId="{BAAB8B3C-6A08-44F5-9570-FAE1245E39DD}">
      <dgm:prSet/>
      <dgm:spPr/>
      <dgm:t>
        <a:bodyPr/>
        <a:lstStyle/>
        <a:p>
          <a:endParaRPr lang="en-US"/>
        </a:p>
      </dgm:t>
    </dgm:pt>
    <dgm:pt modelId="{F3CA1E84-07E5-424D-8F59-18E04D2BC480}">
      <dgm:prSet/>
      <dgm:spPr/>
      <dgm:t>
        <a:bodyPr/>
        <a:lstStyle/>
        <a:p>
          <a:r>
            <a:rPr lang="en-US"/>
            <a:t>Regulatory &amp; metabolic networks</a:t>
          </a:r>
        </a:p>
      </dgm:t>
    </dgm:pt>
    <dgm:pt modelId="{F780E142-CF0A-4953-B698-4157078BC54C}" type="parTrans" cxnId="{83D59551-BB47-4CBC-80F2-5571539F8958}">
      <dgm:prSet/>
      <dgm:spPr/>
      <dgm:t>
        <a:bodyPr/>
        <a:lstStyle/>
        <a:p>
          <a:endParaRPr lang="en-US"/>
        </a:p>
      </dgm:t>
    </dgm:pt>
    <dgm:pt modelId="{4555F276-FA98-429E-8E20-F7F2D25739C6}" type="sibTrans" cxnId="{83D59551-BB47-4CBC-80F2-5571539F8958}">
      <dgm:prSet/>
      <dgm:spPr/>
      <dgm:t>
        <a:bodyPr/>
        <a:lstStyle/>
        <a:p>
          <a:endParaRPr lang="en-US"/>
        </a:p>
      </dgm:t>
    </dgm:pt>
    <dgm:pt modelId="{E2EFD14F-CF36-4ED3-8630-61243A238CCA}">
      <dgm:prSet/>
      <dgm:spPr/>
      <dgm:t>
        <a:bodyPr/>
        <a:lstStyle/>
        <a:p>
          <a:r>
            <a:rPr lang="en-US"/>
            <a:t>Gene-disease associations</a:t>
          </a:r>
        </a:p>
      </dgm:t>
    </dgm:pt>
    <dgm:pt modelId="{81EA1394-9D0C-4D7F-A395-E94BBC670675}" type="parTrans" cxnId="{2FAF4BC1-85CA-4239-AE79-B4D1B4120671}">
      <dgm:prSet/>
      <dgm:spPr/>
      <dgm:t>
        <a:bodyPr/>
        <a:lstStyle/>
        <a:p>
          <a:endParaRPr lang="en-US"/>
        </a:p>
      </dgm:t>
    </dgm:pt>
    <dgm:pt modelId="{E0C84A45-E526-47DC-ABCD-7FBA7B69D85E}" type="sibTrans" cxnId="{2FAF4BC1-85CA-4239-AE79-B4D1B4120671}">
      <dgm:prSet/>
      <dgm:spPr/>
      <dgm:t>
        <a:bodyPr/>
        <a:lstStyle/>
        <a:p>
          <a:endParaRPr lang="en-US"/>
        </a:p>
      </dgm:t>
    </dgm:pt>
    <dgm:pt modelId="{A8AC1C48-8DD8-4D90-A04E-E6E8B61B3D2B}">
      <dgm:prSet/>
      <dgm:spPr/>
      <dgm:t>
        <a:bodyPr/>
        <a:lstStyle/>
        <a:p>
          <a:r>
            <a:rPr lang="en-US"/>
            <a:t>Biomedical imaging analysis</a:t>
          </a:r>
        </a:p>
      </dgm:t>
    </dgm:pt>
    <dgm:pt modelId="{F8363A78-E0FC-4FCF-98C1-A49687235668}" type="parTrans" cxnId="{9F3E3B2F-C20D-4292-9951-315CA4713C99}">
      <dgm:prSet/>
      <dgm:spPr/>
      <dgm:t>
        <a:bodyPr/>
        <a:lstStyle/>
        <a:p>
          <a:endParaRPr lang="en-US"/>
        </a:p>
      </dgm:t>
    </dgm:pt>
    <dgm:pt modelId="{C72BFB96-A9A5-4147-B226-2D31B7AC4999}" type="sibTrans" cxnId="{9F3E3B2F-C20D-4292-9951-315CA4713C99}">
      <dgm:prSet/>
      <dgm:spPr/>
      <dgm:t>
        <a:bodyPr/>
        <a:lstStyle/>
        <a:p>
          <a:endParaRPr lang="en-US"/>
        </a:p>
      </dgm:t>
    </dgm:pt>
    <dgm:pt modelId="{30C1D1AA-9C67-4EC4-953D-41BF6556BB35}">
      <dgm:prSet/>
      <dgm:spPr/>
      <dgm:t>
        <a:bodyPr/>
        <a:lstStyle/>
        <a:p>
          <a:r>
            <a:rPr lang="en-US"/>
            <a:t>Infectious disease dynamics</a:t>
          </a:r>
        </a:p>
      </dgm:t>
    </dgm:pt>
    <dgm:pt modelId="{93290456-DA85-4B55-B147-2191A851F1C9}" type="parTrans" cxnId="{4ACE8FA8-C7BB-4AC0-9755-04B15B79769A}">
      <dgm:prSet/>
      <dgm:spPr/>
      <dgm:t>
        <a:bodyPr/>
        <a:lstStyle/>
        <a:p>
          <a:endParaRPr lang="en-US"/>
        </a:p>
      </dgm:t>
    </dgm:pt>
    <dgm:pt modelId="{0448BD14-0243-4D39-8510-CE35BACDA648}" type="sibTrans" cxnId="{4ACE8FA8-C7BB-4AC0-9755-04B15B79769A}">
      <dgm:prSet/>
      <dgm:spPr/>
      <dgm:t>
        <a:bodyPr/>
        <a:lstStyle/>
        <a:p>
          <a:endParaRPr lang="en-US"/>
        </a:p>
      </dgm:t>
    </dgm:pt>
    <dgm:pt modelId="{241A1724-DD25-44DC-B41C-D3BF5E493BF5}">
      <dgm:prSet/>
      <dgm:spPr/>
      <dgm:t>
        <a:bodyPr/>
        <a:lstStyle/>
        <a:p>
          <a:r>
            <a:rPr lang="en-US"/>
            <a:t>Many more!</a:t>
          </a:r>
        </a:p>
      </dgm:t>
    </dgm:pt>
    <dgm:pt modelId="{03B82389-0924-4845-874A-AD696332D2A1}" type="parTrans" cxnId="{25D4DDEF-0B17-4CCB-928E-718BB05E90AB}">
      <dgm:prSet/>
      <dgm:spPr/>
      <dgm:t>
        <a:bodyPr/>
        <a:lstStyle/>
        <a:p>
          <a:endParaRPr lang="en-US"/>
        </a:p>
      </dgm:t>
    </dgm:pt>
    <dgm:pt modelId="{2FE6B17D-821E-4B25-83D9-3FFD4151B53C}" type="sibTrans" cxnId="{25D4DDEF-0B17-4CCB-928E-718BB05E90AB}">
      <dgm:prSet/>
      <dgm:spPr/>
      <dgm:t>
        <a:bodyPr/>
        <a:lstStyle/>
        <a:p>
          <a:endParaRPr lang="en-US"/>
        </a:p>
      </dgm:t>
    </dgm:pt>
    <dgm:pt modelId="{E12D0C1E-2713-8445-89CA-186D99444225}" type="pres">
      <dgm:prSet presAssocID="{9554109A-8F68-4588-98A5-4AABEFB6FA37}" presName="Name0" presStyleCnt="0">
        <dgm:presLayoutVars>
          <dgm:dir/>
          <dgm:animLvl val="lvl"/>
          <dgm:resizeHandles val="exact"/>
        </dgm:presLayoutVars>
      </dgm:prSet>
      <dgm:spPr/>
    </dgm:pt>
    <dgm:pt modelId="{68FA5A07-E3FA-5344-9B95-7F51D559006A}" type="pres">
      <dgm:prSet presAssocID="{706EEBBC-280C-426A-9263-3ABC1F31CA0A}" presName="boxAndChildren" presStyleCnt="0"/>
      <dgm:spPr/>
    </dgm:pt>
    <dgm:pt modelId="{D941E216-00B7-3D4E-980E-D2E46CCAC28B}" type="pres">
      <dgm:prSet presAssocID="{706EEBBC-280C-426A-9263-3ABC1F31CA0A}" presName="parentTextBox" presStyleLbl="node1" presStyleIdx="0" presStyleCnt="2"/>
      <dgm:spPr/>
    </dgm:pt>
    <dgm:pt modelId="{FB3F49E7-6E29-724D-B076-20E95A329794}" type="pres">
      <dgm:prSet presAssocID="{706EEBBC-280C-426A-9263-3ABC1F31CA0A}" presName="entireBox" presStyleLbl="node1" presStyleIdx="0" presStyleCnt="2"/>
      <dgm:spPr/>
    </dgm:pt>
    <dgm:pt modelId="{EB2DC929-6E9F-6B45-B3A3-7A6C2F6B1296}" type="pres">
      <dgm:prSet presAssocID="{706EEBBC-280C-426A-9263-3ABC1F31CA0A}" presName="descendantBox" presStyleCnt="0"/>
      <dgm:spPr/>
    </dgm:pt>
    <dgm:pt modelId="{A44A0E47-EE33-EF4C-802E-782DC3454327}" type="pres">
      <dgm:prSet presAssocID="{9AC738C1-BC9F-45CF-AE3C-1587C6824BFB}" presName="childTextBox" presStyleLbl="fgAccFollowNode1" presStyleIdx="0" presStyleCnt="7">
        <dgm:presLayoutVars>
          <dgm:bulletEnabled val="1"/>
        </dgm:presLayoutVars>
      </dgm:prSet>
      <dgm:spPr/>
    </dgm:pt>
    <dgm:pt modelId="{D8967EE9-E33B-A349-87B1-BFDCB6E0BBBE}" type="pres">
      <dgm:prSet presAssocID="{A0FC56B3-1A89-4850-B91C-A4865D28CDEB}" presName="childTextBox" presStyleLbl="fgAccFollowNode1" presStyleIdx="1" presStyleCnt="7">
        <dgm:presLayoutVars>
          <dgm:bulletEnabled val="1"/>
        </dgm:presLayoutVars>
      </dgm:prSet>
      <dgm:spPr/>
    </dgm:pt>
    <dgm:pt modelId="{0E7E53EF-FE41-7C44-B1CD-97504D9A1F83}" type="pres">
      <dgm:prSet presAssocID="{F3CA1E84-07E5-424D-8F59-18E04D2BC480}" presName="childTextBox" presStyleLbl="fgAccFollowNode1" presStyleIdx="2" presStyleCnt="7">
        <dgm:presLayoutVars>
          <dgm:bulletEnabled val="1"/>
        </dgm:presLayoutVars>
      </dgm:prSet>
      <dgm:spPr/>
    </dgm:pt>
    <dgm:pt modelId="{A74FF84C-ED43-A349-9068-D202AF4C0995}" type="pres">
      <dgm:prSet presAssocID="{E2EFD14F-CF36-4ED3-8630-61243A238CCA}" presName="childTextBox" presStyleLbl="fgAccFollowNode1" presStyleIdx="3" presStyleCnt="7">
        <dgm:presLayoutVars>
          <dgm:bulletEnabled val="1"/>
        </dgm:presLayoutVars>
      </dgm:prSet>
      <dgm:spPr/>
    </dgm:pt>
    <dgm:pt modelId="{FEA2B007-40BA-A94C-896F-ACC8CE179C8C}" type="pres">
      <dgm:prSet presAssocID="{A8AC1C48-8DD8-4D90-A04E-E6E8B61B3D2B}" presName="childTextBox" presStyleLbl="fgAccFollowNode1" presStyleIdx="4" presStyleCnt="7">
        <dgm:presLayoutVars>
          <dgm:bulletEnabled val="1"/>
        </dgm:presLayoutVars>
      </dgm:prSet>
      <dgm:spPr/>
    </dgm:pt>
    <dgm:pt modelId="{741BCCF5-0728-7B49-8A78-DE86837FD930}" type="pres">
      <dgm:prSet presAssocID="{30C1D1AA-9C67-4EC4-953D-41BF6556BB35}" presName="childTextBox" presStyleLbl="fgAccFollowNode1" presStyleIdx="5" presStyleCnt="7">
        <dgm:presLayoutVars>
          <dgm:bulletEnabled val="1"/>
        </dgm:presLayoutVars>
      </dgm:prSet>
      <dgm:spPr/>
    </dgm:pt>
    <dgm:pt modelId="{BFAA5914-4B6D-4649-8823-253E7565DE16}" type="pres">
      <dgm:prSet presAssocID="{241A1724-DD25-44DC-B41C-D3BF5E493BF5}" presName="childTextBox" presStyleLbl="fgAccFollowNode1" presStyleIdx="6" presStyleCnt="7">
        <dgm:presLayoutVars>
          <dgm:bulletEnabled val="1"/>
        </dgm:presLayoutVars>
      </dgm:prSet>
      <dgm:spPr/>
    </dgm:pt>
    <dgm:pt modelId="{5212C85D-AB3F-5E49-BD49-26C30B588052}" type="pres">
      <dgm:prSet presAssocID="{A6672CC6-F1AF-4F0E-8AC7-CB7FBD21A8F4}" presName="sp" presStyleCnt="0"/>
      <dgm:spPr/>
    </dgm:pt>
    <dgm:pt modelId="{D9F819EE-445D-7A4C-8417-2FAD28316A30}" type="pres">
      <dgm:prSet presAssocID="{858D6F98-A25E-468E-BD82-6F0A5ECC803D}" presName="arrowAndChildren" presStyleCnt="0"/>
      <dgm:spPr/>
    </dgm:pt>
    <dgm:pt modelId="{027B0CE6-73E4-B441-88C2-B5051D2FC231}" type="pres">
      <dgm:prSet presAssocID="{858D6F98-A25E-468E-BD82-6F0A5ECC803D}" presName="parentTextArrow" presStyleLbl="node1" presStyleIdx="1" presStyleCnt="2"/>
      <dgm:spPr/>
    </dgm:pt>
  </dgm:ptLst>
  <dgm:cxnLst>
    <dgm:cxn modelId="{02312E0C-77CF-C84D-8D8E-69D639F1F86E}" type="presOf" srcId="{706EEBBC-280C-426A-9263-3ABC1F31CA0A}" destId="{D941E216-00B7-3D4E-980E-D2E46CCAC28B}" srcOrd="0" destOrd="0" presId="urn:microsoft.com/office/officeart/2005/8/layout/process4"/>
    <dgm:cxn modelId="{35F2BB13-8CE2-3548-BF16-64547C3EA27B}" type="presOf" srcId="{F3CA1E84-07E5-424D-8F59-18E04D2BC480}" destId="{0E7E53EF-FE41-7C44-B1CD-97504D9A1F83}" srcOrd="0" destOrd="0" presId="urn:microsoft.com/office/officeart/2005/8/layout/process4"/>
    <dgm:cxn modelId="{E083D015-A853-6844-AB08-0C9112BE571A}" type="presOf" srcId="{241A1724-DD25-44DC-B41C-D3BF5E493BF5}" destId="{BFAA5914-4B6D-4649-8823-253E7565DE16}" srcOrd="0" destOrd="0" presId="urn:microsoft.com/office/officeart/2005/8/layout/process4"/>
    <dgm:cxn modelId="{9F3E3B2F-C20D-4292-9951-315CA4713C99}" srcId="{706EEBBC-280C-426A-9263-3ABC1F31CA0A}" destId="{A8AC1C48-8DD8-4D90-A04E-E6E8B61B3D2B}" srcOrd="4" destOrd="0" parTransId="{F8363A78-E0FC-4FCF-98C1-A49687235668}" sibTransId="{C72BFB96-A9A5-4147-B226-2D31B7AC4999}"/>
    <dgm:cxn modelId="{68041639-4AB1-4D96-9F78-23CBD67E6838}" srcId="{9554109A-8F68-4588-98A5-4AABEFB6FA37}" destId="{706EEBBC-280C-426A-9263-3ABC1F31CA0A}" srcOrd="1" destOrd="0" parTransId="{5ADB4882-7F6A-4481-BA23-69FF5D6EFA8E}" sibTransId="{E69C6A30-A407-4EC6-B8AD-02BFE87062C4}"/>
    <dgm:cxn modelId="{BAAB8B3C-6A08-44F5-9570-FAE1245E39DD}" srcId="{706EEBBC-280C-426A-9263-3ABC1F31CA0A}" destId="{A0FC56B3-1A89-4850-B91C-A4865D28CDEB}" srcOrd="1" destOrd="0" parTransId="{B8FA0947-3D0B-48BE-AB15-656FD0229984}" sibTransId="{A647A192-3DA8-4CF6-A743-1041F99EA526}"/>
    <dgm:cxn modelId="{D6B82E4B-1272-5341-848E-597725FA5323}" type="presOf" srcId="{858D6F98-A25E-468E-BD82-6F0A5ECC803D}" destId="{027B0CE6-73E4-B441-88C2-B5051D2FC231}" srcOrd="0" destOrd="0" presId="urn:microsoft.com/office/officeart/2005/8/layout/process4"/>
    <dgm:cxn modelId="{83D59551-BB47-4CBC-80F2-5571539F8958}" srcId="{706EEBBC-280C-426A-9263-3ABC1F31CA0A}" destId="{F3CA1E84-07E5-424D-8F59-18E04D2BC480}" srcOrd="2" destOrd="0" parTransId="{F780E142-CF0A-4953-B698-4157078BC54C}" sibTransId="{4555F276-FA98-429E-8E20-F7F2D25739C6}"/>
    <dgm:cxn modelId="{32E2A070-D453-604C-ABC7-FACB8430FB4A}" type="presOf" srcId="{30C1D1AA-9C67-4EC4-953D-41BF6556BB35}" destId="{741BCCF5-0728-7B49-8A78-DE86837FD930}" srcOrd="0" destOrd="0" presId="urn:microsoft.com/office/officeart/2005/8/layout/process4"/>
    <dgm:cxn modelId="{450F3D79-CB66-3840-85C4-7DC3C8049026}" type="presOf" srcId="{A0FC56B3-1A89-4850-B91C-A4865D28CDEB}" destId="{D8967EE9-E33B-A349-87B1-BFDCB6E0BBBE}" srcOrd="0" destOrd="0" presId="urn:microsoft.com/office/officeart/2005/8/layout/process4"/>
    <dgm:cxn modelId="{684ECE7C-652C-084C-BCBE-3110E496FF81}" type="presOf" srcId="{706EEBBC-280C-426A-9263-3ABC1F31CA0A}" destId="{FB3F49E7-6E29-724D-B076-20E95A329794}" srcOrd="1" destOrd="0" presId="urn:microsoft.com/office/officeart/2005/8/layout/process4"/>
    <dgm:cxn modelId="{28A03B84-F6BB-49DB-B64F-0B769069B38D}" srcId="{706EEBBC-280C-426A-9263-3ABC1F31CA0A}" destId="{9AC738C1-BC9F-45CF-AE3C-1587C6824BFB}" srcOrd="0" destOrd="0" parTransId="{18E52771-1F31-4D47-BBF8-86D98526E25D}" sibTransId="{EFCFA9F7-B0BC-4FE9-B826-011712C6AE6B}"/>
    <dgm:cxn modelId="{077B5292-72B0-46C3-ADE1-D484804B375F}" srcId="{9554109A-8F68-4588-98A5-4AABEFB6FA37}" destId="{858D6F98-A25E-468E-BD82-6F0A5ECC803D}" srcOrd="0" destOrd="0" parTransId="{97B9B75F-D418-46B6-A74A-00A4CB493EB3}" sibTransId="{A6672CC6-F1AF-4F0E-8AC7-CB7FBD21A8F4}"/>
    <dgm:cxn modelId="{4ACE8FA8-C7BB-4AC0-9755-04B15B79769A}" srcId="{706EEBBC-280C-426A-9263-3ABC1F31CA0A}" destId="{30C1D1AA-9C67-4EC4-953D-41BF6556BB35}" srcOrd="5" destOrd="0" parTransId="{93290456-DA85-4B55-B147-2191A851F1C9}" sibTransId="{0448BD14-0243-4D39-8510-CE35BACDA648}"/>
    <dgm:cxn modelId="{D2842AB4-C2FE-C245-898C-BD5010BB2E77}" type="presOf" srcId="{E2EFD14F-CF36-4ED3-8630-61243A238CCA}" destId="{A74FF84C-ED43-A349-9068-D202AF4C0995}" srcOrd="0" destOrd="0" presId="urn:microsoft.com/office/officeart/2005/8/layout/process4"/>
    <dgm:cxn modelId="{7E8DE5C0-BF58-CA4D-906A-9180B5889313}" type="presOf" srcId="{A8AC1C48-8DD8-4D90-A04E-E6E8B61B3D2B}" destId="{FEA2B007-40BA-A94C-896F-ACC8CE179C8C}" srcOrd="0" destOrd="0" presId="urn:microsoft.com/office/officeart/2005/8/layout/process4"/>
    <dgm:cxn modelId="{2FAF4BC1-85CA-4239-AE79-B4D1B4120671}" srcId="{706EEBBC-280C-426A-9263-3ABC1F31CA0A}" destId="{E2EFD14F-CF36-4ED3-8630-61243A238CCA}" srcOrd="3" destOrd="0" parTransId="{81EA1394-9D0C-4D7F-A395-E94BBC670675}" sibTransId="{E0C84A45-E526-47DC-ABCD-7FBA7B69D85E}"/>
    <dgm:cxn modelId="{0AE69FEE-FEF4-D949-B106-2406E820FC9F}" type="presOf" srcId="{9554109A-8F68-4588-98A5-4AABEFB6FA37}" destId="{E12D0C1E-2713-8445-89CA-186D99444225}" srcOrd="0" destOrd="0" presId="urn:microsoft.com/office/officeart/2005/8/layout/process4"/>
    <dgm:cxn modelId="{25D4DDEF-0B17-4CCB-928E-718BB05E90AB}" srcId="{706EEBBC-280C-426A-9263-3ABC1F31CA0A}" destId="{241A1724-DD25-44DC-B41C-D3BF5E493BF5}" srcOrd="6" destOrd="0" parTransId="{03B82389-0924-4845-874A-AD696332D2A1}" sibTransId="{2FE6B17D-821E-4B25-83D9-3FFD4151B53C}"/>
    <dgm:cxn modelId="{0BB846FF-819C-9145-AC90-A425D1294889}" type="presOf" srcId="{9AC738C1-BC9F-45CF-AE3C-1587C6824BFB}" destId="{A44A0E47-EE33-EF4C-802E-782DC3454327}" srcOrd="0" destOrd="0" presId="urn:microsoft.com/office/officeart/2005/8/layout/process4"/>
    <dgm:cxn modelId="{67FAF8EB-071F-504A-9E5A-E0AE1DFDAFE6}" type="presParOf" srcId="{E12D0C1E-2713-8445-89CA-186D99444225}" destId="{68FA5A07-E3FA-5344-9B95-7F51D559006A}" srcOrd="0" destOrd="0" presId="urn:microsoft.com/office/officeart/2005/8/layout/process4"/>
    <dgm:cxn modelId="{A08D27F8-F7F2-EB44-97B8-6DD4C38BFAE9}" type="presParOf" srcId="{68FA5A07-E3FA-5344-9B95-7F51D559006A}" destId="{D941E216-00B7-3D4E-980E-D2E46CCAC28B}" srcOrd="0" destOrd="0" presId="urn:microsoft.com/office/officeart/2005/8/layout/process4"/>
    <dgm:cxn modelId="{19754284-E83C-A746-8167-23A2D4BC8AFF}" type="presParOf" srcId="{68FA5A07-E3FA-5344-9B95-7F51D559006A}" destId="{FB3F49E7-6E29-724D-B076-20E95A329794}" srcOrd="1" destOrd="0" presId="urn:microsoft.com/office/officeart/2005/8/layout/process4"/>
    <dgm:cxn modelId="{0C21E6FE-D14A-4C45-8624-80BD1D29345B}" type="presParOf" srcId="{68FA5A07-E3FA-5344-9B95-7F51D559006A}" destId="{EB2DC929-6E9F-6B45-B3A3-7A6C2F6B1296}" srcOrd="2" destOrd="0" presId="urn:microsoft.com/office/officeart/2005/8/layout/process4"/>
    <dgm:cxn modelId="{101F1233-67DC-F146-9CE9-D2781C04AEF7}" type="presParOf" srcId="{EB2DC929-6E9F-6B45-B3A3-7A6C2F6B1296}" destId="{A44A0E47-EE33-EF4C-802E-782DC3454327}" srcOrd="0" destOrd="0" presId="urn:microsoft.com/office/officeart/2005/8/layout/process4"/>
    <dgm:cxn modelId="{3862017C-751C-C94B-BD12-B88D90F70EF5}" type="presParOf" srcId="{EB2DC929-6E9F-6B45-B3A3-7A6C2F6B1296}" destId="{D8967EE9-E33B-A349-87B1-BFDCB6E0BBBE}" srcOrd="1" destOrd="0" presId="urn:microsoft.com/office/officeart/2005/8/layout/process4"/>
    <dgm:cxn modelId="{3665105E-58D0-554E-BFB0-CA51A62827C8}" type="presParOf" srcId="{EB2DC929-6E9F-6B45-B3A3-7A6C2F6B1296}" destId="{0E7E53EF-FE41-7C44-B1CD-97504D9A1F83}" srcOrd="2" destOrd="0" presId="urn:microsoft.com/office/officeart/2005/8/layout/process4"/>
    <dgm:cxn modelId="{1A6248DF-9350-9F4A-9FAE-DFEFA0EA1C85}" type="presParOf" srcId="{EB2DC929-6E9F-6B45-B3A3-7A6C2F6B1296}" destId="{A74FF84C-ED43-A349-9068-D202AF4C0995}" srcOrd="3" destOrd="0" presId="urn:microsoft.com/office/officeart/2005/8/layout/process4"/>
    <dgm:cxn modelId="{8639ADB7-A0A1-2648-BA4B-58EAF510F965}" type="presParOf" srcId="{EB2DC929-6E9F-6B45-B3A3-7A6C2F6B1296}" destId="{FEA2B007-40BA-A94C-896F-ACC8CE179C8C}" srcOrd="4" destOrd="0" presId="urn:microsoft.com/office/officeart/2005/8/layout/process4"/>
    <dgm:cxn modelId="{0554DA7E-B93E-2142-9369-311C69CA4EBC}" type="presParOf" srcId="{EB2DC929-6E9F-6B45-B3A3-7A6C2F6B1296}" destId="{741BCCF5-0728-7B49-8A78-DE86837FD930}" srcOrd="5" destOrd="0" presId="urn:microsoft.com/office/officeart/2005/8/layout/process4"/>
    <dgm:cxn modelId="{4C810323-25A2-7D4D-ABF9-8F2F5709347F}" type="presParOf" srcId="{EB2DC929-6E9F-6B45-B3A3-7A6C2F6B1296}" destId="{BFAA5914-4B6D-4649-8823-253E7565DE16}" srcOrd="6" destOrd="0" presId="urn:microsoft.com/office/officeart/2005/8/layout/process4"/>
    <dgm:cxn modelId="{A7158FB9-1B15-5040-9185-25BA0CEDF7C1}" type="presParOf" srcId="{E12D0C1E-2713-8445-89CA-186D99444225}" destId="{5212C85D-AB3F-5E49-BD49-26C30B588052}" srcOrd="1" destOrd="0" presId="urn:microsoft.com/office/officeart/2005/8/layout/process4"/>
    <dgm:cxn modelId="{E7DD3116-9FDB-E94C-A50E-B66F6090A42C}" type="presParOf" srcId="{E12D0C1E-2713-8445-89CA-186D99444225}" destId="{D9F819EE-445D-7A4C-8417-2FAD28316A30}" srcOrd="2" destOrd="0" presId="urn:microsoft.com/office/officeart/2005/8/layout/process4"/>
    <dgm:cxn modelId="{6C9695CB-7CEA-A64C-9F49-C9B327509FE8}" type="presParOf" srcId="{D9F819EE-445D-7A4C-8417-2FAD28316A30}" destId="{027B0CE6-73E4-B441-88C2-B5051D2FC23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D14CEB-6887-4E15-805C-F992BCB9064B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E890C10-D00E-4DED-91B0-0DBE64C9478B}">
      <dgm:prSet custT="1"/>
      <dgm:spPr/>
      <dgm:t>
        <a:bodyPr/>
        <a:lstStyle/>
        <a:p>
          <a:r>
            <a:rPr lang="en-US" sz="1800" dirty="0"/>
            <a:t>Computational biology approaches typically generate </a:t>
          </a:r>
          <a:r>
            <a:rPr lang="en-US" sz="1800" b="1" dirty="0"/>
            <a:t>large amounts of data</a:t>
          </a:r>
          <a:r>
            <a:rPr lang="en-US" sz="1800" dirty="0"/>
            <a:t>.</a:t>
          </a:r>
        </a:p>
      </dgm:t>
    </dgm:pt>
    <dgm:pt modelId="{8FA54F1D-AF28-4451-AD17-A85EA60D8F57}" type="parTrans" cxnId="{031DEB8C-2FE5-437C-9F95-36F708DFD74A}">
      <dgm:prSet/>
      <dgm:spPr/>
      <dgm:t>
        <a:bodyPr/>
        <a:lstStyle/>
        <a:p>
          <a:endParaRPr lang="en-US" sz="1800"/>
        </a:p>
      </dgm:t>
    </dgm:pt>
    <dgm:pt modelId="{E57F3DFB-A84E-40A3-9FE8-AAAB385AB5CF}" type="sibTrans" cxnId="{031DEB8C-2FE5-437C-9F95-36F708DFD74A}">
      <dgm:prSet/>
      <dgm:spPr/>
      <dgm:t>
        <a:bodyPr/>
        <a:lstStyle/>
        <a:p>
          <a:endParaRPr lang="en-US" sz="1800"/>
        </a:p>
      </dgm:t>
    </dgm:pt>
    <dgm:pt modelId="{D7B799A6-D403-445D-B847-03FC52F56452}">
      <dgm:prSet custT="1"/>
      <dgm:spPr/>
      <dgm:t>
        <a:bodyPr/>
        <a:lstStyle/>
        <a:p>
          <a:r>
            <a:rPr lang="en-US" sz="1800" dirty="0"/>
            <a:t>Purpose of data analysis is to </a:t>
          </a:r>
          <a:r>
            <a:rPr lang="en-US" sz="1800" b="1" dirty="0"/>
            <a:t>identify patterns and trends </a:t>
          </a:r>
          <a:r>
            <a:rPr lang="en-US" sz="1800" dirty="0"/>
            <a:t>in biological data.</a:t>
          </a:r>
        </a:p>
      </dgm:t>
    </dgm:pt>
    <dgm:pt modelId="{BAFDA95B-F1E2-4B87-94AB-792FE7FC5819}" type="parTrans" cxnId="{C789F2CD-EE2F-4679-93E1-353D8A39623C}">
      <dgm:prSet/>
      <dgm:spPr/>
      <dgm:t>
        <a:bodyPr/>
        <a:lstStyle/>
        <a:p>
          <a:endParaRPr lang="en-US" sz="1800"/>
        </a:p>
      </dgm:t>
    </dgm:pt>
    <dgm:pt modelId="{653BBE4E-0B81-4D04-82B6-72AB27E19644}" type="sibTrans" cxnId="{C789F2CD-EE2F-4679-93E1-353D8A39623C}">
      <dgm:prSet/>
      <dgm:spPr/>
      <dgm:t>
        <a:bodyPr/>
        <a:lstStyle/>
        <a:p>
          <a:endParaRPr lang="en-US" sz="1800"/>
        </a:p>
      </dgm:t>
    </dgm:pt>
    <dgm:pt modelId="{390F51A8-B286-4EC3-AF90-7007003CFBFE}">
      <dgm:prSet custT="1"/>
      <dgm:spPr/>
      <dgm:t>
        <a:bodyPr/>
        <a:lstStyle/>
        <a:p>
          <a:r>
            <a:rPr lang="en-US" sz="1800" dirty="0"/>
            <a:t>Allows us to </a:t>
          </a:r>
          <a:r>
            <a:rPr lang="en-US" sz="1800" b="1" dirty="0"/>
            <a:t>rigorously test hypotheses </a:t>
          </a:r>
          <a:r>
            <a:rPr lang="en-US" sz="1800" dirty="0"/>
            <a:t>about biological processes and their relationships.</a:t>
          </a:r>
        </a:p>
      </dgm:t>
    </dgm:pt>
    <dgm:pt modelId="{F83E153C-F482-4EB1-889B-89E8E9040CDC}" type="parTrans" cxnId="{B1E0DEA0-5960-4475-9360-2BF9199FFF61}">
      <dgm:prSet/>
      <dgm:spPr/>
      <dgm:t>
        <a:bodyPr/>
        <a:lstStyle/>
        <a:p>
          <a:endParaRPr lang="en-US" sz="1800"/>
        </a:p>
      </dgm:t>
    </dgm:pt>
    <dgm:pt modelId="{4600D3DA-F083-4278-A679-71FD57182B6F}" type="sibTrans" cxnId="{B1E0DEA0-5960-4475-9360-2BF9199FFF61}">
      <dgm:prSet/>
      <dgm:spPr/>
      <dgm:t>
        <a:bodyPr/>
        <a:lstStyle/>
        <a:p>
          <a:endParaRPr lang="en-US" sz="1800"/>
        </a:p>
      </dgm:t>
    </dgm:pt>
    <dgm:pt modelId="{FCCFE67F-C5F1-48FB-BC7E-49C92491E7D8}">
      <dgm:prSet custT="1"/>
      <dgm:spPr/>
      <dgm:t>
        <a:bodyPr/>
        <a:lstStyle/>
        <a:p>
          <a:r>
            <a:rPr lang="en-US" sz="1800"/>
            <a:t>Helps </a:t>
          </a:r>
          <a:r>
            <a:rPr lang="en-US" sz="1800" b="1"/>
            <a:t>estimate parameters, fit models, and validate</a:t>
          </a:r>
          <a:r>
            <a:rPr lang="en-US" sz="1800"/>
            <a:t> models and simulations.</a:t>
          </a:r>
        </a:p>
      </dgm:t>
    </dgm:pt>
    <dgm:pt modelId="{F65A0ED8-97CB-4051-84F7-0331ED140022}" type="parTrans" cxnId="{F5DF9418-8D47-4200-8651-6F8DEBCC2E44}">
      <dgm:prSet/>
      <dgm:spPr/>
      <dgm:t>
        <a:bodyPr/>
        <a:lstStyle/>
        <a:p>
          <a:endParaRPr lang="en-US" sz="1800"/>
        </a:p>
      </dgm:t>
    </dgm:pt>
    <dgm:pt modelId="{F2F9CE3A-2971-44FE-B9A9-3E69E70C3326}" type="sibTrans" cxnId="{F5DF9418-8D47-4200-8651-6F8DEBCC2E44}">
      <dgm:prSet/>
      <dgm:spPr/>
      <dgm:t>
        <a:bodyPr/>
        <a:lstStyle/>
        <a:p>
          <a:endParaRPr lang="en-US" sz="1800"/>
        </a:p>
      </dgm:t>
    </dgm:pt>
    <dgm:pt modelId="{40C30791-E906-4743-ADB4-086520AB9B55}">
      <dgm:prSet custT="1"/>
      <dgm:spPr/>
      <dgm:t>
        <a:bodyPr/>
        <a:lstStyle/>
        <a:p>
          <a:r>
            <a:rPr lang="en-US" sz="1800"/>
            <a:t>Provides guidance on appropriate </a:t>
          </a:r>
          <a:r>
            <a:rPr lang="en-US" sz="1800" b="1"/>
            <a:t>experimental design</a:t>
          </a:r>
          <a:r>
            <a:rPr lang="en-US" sz="1800"/>
            <a:t>. </a:t>
          </a:r>
        </a:p>
      </dgm:t>
    </dgm:pt>
    <dgm:pt modelId="{9B59C230-0A2B-431B-BDCB-C2F1FD0DBD68}" type="parTrans" cxnId="{E6EDA58D-CE3A-466C-8A69-07B45B76D994}">
      <dgm:prSet/>
      <dgm:spPr/>
      <dgm:t>
        <a:bodyPr/>
        <a:lstStyle/>
        <a:p>
          <a:endParaRPr lang="en-US" sz="1800"/>
        </a:p>
      </dgm:t>
    </dgm:pt>
    <dgm:pt modelId="{169005B3-480F-4C9D-9E35-AA8C66B2D704}" type="sibTrans" cxnId="{E6EDA58D-CE3A-466C-8A69-07B45B76D994}">
      <dgm:prSet/>
      <dgm:spPr/>
      <dgm:t>
        <a:bodyPr/>
        <a:lstStyle/>
        <a:p>
          <a:endParaRPr lang="en-US" sz="1800"/>
        </a:p>
      </dgm:t>
    </dgm:pt>
    <dgm:pt modelId="{1D866F0C-494C-4065-8FE6-CF9C2644C23A}">
      <dgm:prSet custT="1"/>
      <dgm:spPr/>
      <dgm:t>
        <a:bodyPr/>
        <a:lstStyle/>
        <a:p>
          <a:r>
            <a:rPr lang="en-US" sz="1800"/>
            <a:t>Can be used to </a:t>
          </a:r>
          <a:r>
            <a:rPr lang="en-US" sz="1800" b="1"/>
            <a:t>make predictions </a:t>
          </a:r>
          <a:r>
            <a:rPr lang="en-US" sz="1800"/>
            <a:t>and </a:t>
          </a:r>
          <a:r>
            <a:rPr lang="en-US" sz="1800" b="1"/>
            <a:t>guide future research </a:t>
          </a:r>
          <a:r>
            <a:rPr lang="en-US" sz="1800"/>
            <a:t>directions.</a:t>
          </a:r>
        </a:p>
      </dgm:t>
    </dgm:pt>
    <dgm:pt modelId="{EAA79868-1DE5-4CCD-B516-35818F26DE8F}" type="parTrans" cxnId="{00D51B52-67D8-4781-88DF-810E7B37412B}">
      <dgm:prSet/>
      <dgm:spPr/>
      <dgm:t>
        <a:bodyPr/>
        <a:lstStyle/>
        <a:p>
          <a:endParaRPr lang="en-US" sz="1800"/>
        </a:p>
      </dgm:t>
    </dgm:pt>
    <dgm:pt modelId="{7A817C60-8522-4F3F-B72F-880703C09C26}" type="sibTrans" cxnId="{00D51B52-67D8-4781-88DF-810E7B37412B}">
      <dgm:prSet/>
      <dgm:spPr/>
      <dgm:t>
        <a:bodyPr/>
        <a:lstStyle/>
        <a:p>
          <a:endParaRPr lang="en-US" sz="1800"/>
        </a:p>
      </dgm:t>
    </dgm:pt>
    <dgm:pt modelId="{34E959D0-82AD-AD4C-8B1F-BE908183EC2A}" type="pres">
      <dgm:prSet presAssocID="{BCD14CEB-6887-4E15-805C-F992BCB9064B}" presName="diagram" presStyleCnt="0">
        <dgm:presLayoutVars>
          <dgm:dir/>
          <dgm:resizeHandles val="exact"/>
        </dgm:presLayoutVars>
      </dgm:prSet>
      <dgm:spPr/>
    </dgm:pt>
    <dgm:pt modelId="{DB543911-DBEB-D741-8FA3-9E47DFA2291D}" type="pres">
      <dgm:prSet presAssocID="{1E890C10-D00E-4DED-91B0-0DBE64C9478B}" presName="node" presStyleLbl="node1" presStyleIdx="0" presStyleCnt="6">
        <dgm:presLayoutVars>
          <dgm:bulletEnabled val="1"/>
        </dgm:presLayoutVars>
      </dgm:prSet>
      <dgm:spPr/>
    </dgm:pt>
    <dgm:pt modelId="{151B9109-F9CA-3E41-8CFC-132E7452DFDE}" type="pres">
      <dgm:prSet presAssocID="{E57F3DFB-A84E-40A3-9FE8-AAAB385AB5CF}" presName="sibTrans" presStyleCnt="0"/>
      <dgm:spPr/>
    </dgm:pt>
    <dgm:pt modelId="{5F15309E-7AE1-F842-BB2A-29497860BD7D}" type="pres">
      <dgm:prSet presAssocID="{D7B799A6-D403-445D-B847-03FC52F56452}" presName="node" presStyleLbl="node1" presStyleIdx="1" presStyleCnt="6">
        <dgm:presLayoutVars>
          <dgm:bulletEnabled val="1"/>
        </dgm:presLayoutVars>
      </dgm:prSet>
      <dgm:spPr/>
    </dgm:pt>
    <dgm:pt modelId="{7FAED7ED-E387-A84C-9058-C740964FAED3}" type="pres">
      <dgm:prSet presAssocID="{653BBE4E-0B81-4D04-82B6-72AB27E19644}" presName="sibTrans" presStyleCnt="0"/>
      <dgm:spPr/>
    </dgm:pt>
    <dgm:pt modelId="{430615FB-76AA-A149-830B-C38C3EBF1272}" type="pres">
      <dgm:prSet presAssocID="{390F51A8-B286-4EC3-AF90-7007003CFBFE}" presName="node" presStyleLbl="node1" presStyleIdx="2" presStyleCnt="6">
        <dgm:presLayoutVars>
          <dgm:bulletEnabled val="1"/>
        </dgm:presLayoutVars>
      </dgm:prSet>
      <dgm:spPr/>
    </dgm:pt>
    <dgm:pt modelId="{0E2019CD-50A5-6748-9216-35DE18CEB09F}" type="pres">
      <dgm:prSet presAssocID="{4600D3DA-F083-4278-A679-71FD57182B6F}" presName="sibTrans" presStyleCnt="0"/>
      <dgm:spPr/>
    </dgm:pt>
    <dgm:pt modelId="{9E82B5AC-8C7B-A44E-B38E-EEC22B3480D3}" type="pres">
      <dgm:prSet presAssocID="{FCCFE67F-C5F1-48FB-BC7E-49C92491E7D8}" presName="node" presStyleLbl="node1" presStyleIdx="3" presStyleCnt="6">
        <dgm:presLayoutVars>
          <dgm:bulletEnabled val="1"/>
        </dgm:presLayoutVars>
      </dgm:prSet>
      <dgm:spPr/>
    </dgm:pt>
    <dgm:pt modelId="{F9AD405B-936A-4745-A9B5-F9EE4BC8204B}" type="pres">
      <dgm:prSet presAssocID="{F2F9CE3A-2971-44FE-B9A9-3E69E70C3326}" presName="sibTrans" presStyleCnt="0"/>
      <dgm:spPr/>
    </dgm:pt>
    <dgm:pt modelId="{F9874C18-0ECC-4447-A4C8-33B71D03441A}" type="pres">
      <dgm:prSet presAssocID="{40C30791-E906-4743-ADB4-086520AB9B55}" presName="node" presStyleLbl="node1" presStyleIdx="4" presStyleCnt="6">
        <dgm:presLayoutVars>
          <dgm:bulletEnabled val="1"/>
        </dgm:presLayoutVars>
      </dgm:prSet>
      <dgm:spPr/>
    </dgm:pt>
    <dgm:pt modelId="{4C22946D-83A1-5C43-81FF-C34666EE3A71}" type="pres">
      <dgm:prSet presAssocID="{169005B3-480F-4C9D-9E35-AA8C66B2D704}" presName="sibTrans" presStyleCnt="0"/>
      <dgm:spPr/>
    </dgm:pt>
    <dgm:pt modelId="{5ED80305-A5A2-E04E-9C09-8C6625A6B2F6}" type="pres">
      <dgm:prSet presAssocID="{1D866F0C-494C-4065-8FE6-CF9C2644C23A}" presName="node" presStyleLbl="node1" presStyleIdx="5" presStyleCnt="6">
        <dgm:presLayoutVars>
          <dgm:bulletEnabled val="1"/>
        </dgm:presLayoutVars>
      </dgm:prSet>
      <dgm:spPr/>
    </dgm:pt>
  </dgm:ptLst>
  <dgm:cxnLst>
    <dgm:cxn modelId="{E53D9500-F1D5-EA46-B63F-8C581AB12928}" type="presOf" srcId="{40C30791-E906-4743-ADB4-086520AB9B55}" destId="{F9874C18-0ECC-4447-A4C8-33B71D03441A}" srcOrd="0" destOrd="0" presId="urn:microsoft.com/office/officeart/2005/8/layout/default"/>
    <dgm:cxn modelId="{F5DF9418-8D47-4200-8651-6F8DEBCC2E44}" srcId="{BCD14CEB-6887-4E15-805C-F992BCB9064B}" destId="{FCCFE67F-C5F1-48FB-BC7E-49C92491E7D8}" srcOrd="3" destOrd="0" parTransId="{F65A0ED8-97CB-4051-84F7-0331ED140022}" sibTransId="{F2F9CE3A-2971-44FE-B9A9-3E69E70C3326}"/>
    <dgm:cxn modelId="{2C7A2022-0FDA-594F-A1F2-30792423C390}" type="presOf" srcId="{BCD14CEB-6887-4E15-805C-F992BCB9064B}" destId="{34E959D0-82AD-AD4C-8B1F-BE908183EC2A}" srcOrd="0" destOrd="0" presId="urn:microsoft.com/office/officeart/2005/8/layout/default"/>
    <dgm:cxn modelId="{5F60F63B-2B46-F94A-840D-A5B061969014}" type="presOf" srcId="{1D866F0C-494C-4065-8FE6-CF9C2644C23A}" destId="{5ED80305-A5A2-E04E-9C09-8C6625A6B2F6}" srcOrd="0" destOrd="0" presId="urn:microsoft.com/office/officeart/2005/8/layout/default"/>
    <dgm:cxn modelId="{00D51B52-67D8-4781-88DF-810E7B37412B}" srcId="{BCD14CEB-6887-4E15-805C-F992BCB9064B}" destId="{1D866F0C-494C-4065-8FE6-CF9C2644C23A}" srcOrd="5" destOrd="0" parTransId="{EAA79868-1DE5-4CCD-B516-35818F26DE8F}" sibTransId="{7A817C60-8522-4F3F-B72F-880703C09C26}"/>
    <dgm:cxn modelId="{031DEB8C-2FE5-437C-9F95-36F708DFD74A}" srcId="{BCD14CEB-6887-4E15-805C-F992BCB9064B}" destId="{1E890C10-D00E-4DED-91B0-0DBE64C9478B}" srcOrd="0" destOrd="0" parTransId="{8FA54F1D-AF28-4451-AD17-A85EA60D8F57}" sibTransId="{E57F3DFB-A84E-40A3-9FE8-AAAB385AB5CF}"/>
    <dgm:cxn modelId="{E6EDA58D-CE3A-466C-8A69-07B45B76D994}" srcId="{BCD14CEB-6887-4E15-805C-F992BCB9064B}" destId="{40C30791-E906-4743-ADB4-086520AB9B55}" srcOrd="4" destOrd="0" parTransId="{9B59C230-0A2B-431B-BDCB-C2F1FD0DBD68}" sibTransId="{169005B3-480F-4C9D-9E35-AA8C66B2D704}"/>
    <dgm:cxn modelId="{5108FA8D-BDFA-1C40-9DB6-48A5175F69EA}" type="presOf" srcId="{FCCFE67F-C5F1-48FB-BC7E-49C92491E7D8}" destId="{9E82B5AC-8C7B-A44E-B38E-EEC22B3480D3}" srcOrd="0" destOrd="0" presId="urn:microsoft.com/office/officeart/2005/8/layout/default"/>
    <dgm:cxn modelId="{B1E0DEA0-5960-4475-9360-2BF9199FFF61}" srcId="{BCD14CEB-6887-4E15-805C-F992BCB9064B}" destId="{390F51A8-B286-4EC3-AF90-7007003CFBFE}" srcOrd="2" destOrd="0" parTransId="{F83E153C-F482-4EB1-889B-89E8E9040CDC}" sibTransId="{4600D3DA-F083-4278-A679-71FD57182B6F}"/>
    <dgm:cxn modelId="{C789F2CD-EE2F-4679-93E1-353D8A39623C}" srcId="{BCD14CEB-6887-4E15-805C-F992BCB9064B}" destId="{D7B799A6-D403-445D-B847-03FC52F56452}" srcOrd="1" destOrd="0" parTransId="{BAFDA95B-F1E2-4B87-94AB-792FE7FC5819}" sibTransId="{653BBE4E-0B81-4D04-82B6-72AB27E19644}"/>
    <dgm:cxn modelId="{F80EB9D3-12D9-D449-A222-6ECBA2DB4474}" type="presOf" srcId="{390F51A8-B286-4EC3-AF90-7007003CFBFE}" destId="{430615FB-76AA-A149-830B-C38C3EBF1272}" srcOrd="0" destOrd="0" presId="urn:microsoft.com/office/officeart/2005/8/layout/default"/>
    <dgm:cxn modelId="{43D55FED-1B4C-5C49-B97D-8CDAE3D6682E}" type="presOf" srcId="{1E890C10-D00E-4DED-91B0-0DBE64C9478B}" destId="{DB543911-DBEB-D741-8FA3-9E47DFA2291D}" srcOrd="0" destOrd="0" presId="urn:microsoft.com/office/officeart/2005/8/layout/default"/>
    <dgm:cxn modelId="{B6B70AF0-D1B7-8141-BAC8-9ACF7538B592}" type="presOf" srcId="{D7B799A6-D403-445D-B847-03FC52F56452}" destId="{5F15309E-7AE1-F842-BB2A-29497860BD7D}" srcOrd="0" destOrd="0" presId="urn:microsoft.com/office/officeart/2005/8/layout/default"/>
    <dgm:cxn modelId="{4A7636BA-AD47-7344-90F6-7DF3F0320248}" type="presParOf" srcId="{34E959D0-82AD-AD4C-8B1F-BE908183EC2A}" destId="{DB543911-DBEB-D741-8FA3-9E47DFA2291D}" srcOrd="0" destOrd="0" presId="urn:microsoft.com/office/officeart/2005/8/layout/default"/>
    <dgm:cxn modelId="{DF9653A2-179F-7E40-9719-730679085044}" type="presParOf" srcId="{34E959D0-82AD-AD4C-8B1F-BE908183EC2A}" destId="{151B9109-F9CA-3E41-8CFC-132E7452DFDE}" srcOrd="1" destOrd="0" presId="urn:microsoft.com/office/officeart/2005/8/layout/default"/>
    <dgm:cxn modelId="{CB106866-7008-9240-B3DE-08F991A0E765}" type="presParOf" srcId="{34E959D0-82AD-AD4C-8B1F-BE908183EC2A}" destId="{5F15309E-7AE1-F842-BB2A-29497860BD7D}" srcOrd="2" destOrd="0" presId="urn:microsoft.com/office/officeart/2005/8/layout/default"/>
    <dgm:cxn modelId="{16DD9C4E-EF15-DA4C-9316-7040C8D6A092}" type="presParOf" srcId="{34E959D0-82AD-AD4C-8B1F-BE908183EC2A}" destId="{7FAED7ED-E387-A84C-9058-C740964FAED3}" srcOrd="3" destOrd="0" presId="urn:microsoft.com/office/officeart/2005/8/layout/default"/>
    <dgm:cxn modelId="{F2421145-8C78-7944-AADD-270142F6A051}" type="presParOf" srcId="{34E959D0-82AD-AD4C-8B1F-BE908183EC2A}" destId="{430615FB-76AA-A149-830B-C38C3EBF1272}" srcOrd="4" destOrd="0" presId="urn:microsoft.com/office/officeart/2005/8/layout/default"/>
    <dgm:cxn modelId="{63A99CB7-BE13-6F48-B0A5-4B9CDA962EF5}" type="presParOf" srcId="{34E959D0-82AD-AD4C-8B1F-BE908183EC2A}" destId="{0E2019CD-50A5-6748-9216-35DE18CEB09F}" srcOrd="5" destOrd="0" presId="urn:microsoft.com/office/officeart/2005/8/layout/default"/>
    <dgm:cxn modelId="{68FEAF72-BE2D-D847-A369-B84AD10B9EC3}" type="presParOf" srcId="{34E959D0-82AD-AD4C-8B1F-BE908183EC2A}" destId="{9E82B5AC-8C7B-A44E-B38E-EEC22B3480D3}" srcOrd="6" destOrd="0" presId="urn:microsoft.com/office/officeart/2005/8/layout/default"/>
    <dgm:cxn modelId="{086F704F-53C1-AD40-8241-EB8D0C6C7076}" type="presParOf" srcId="{34E959D0-82AD-AD4C-8B1F-BE908183EC2A}" destId="{F9AD405B-936A-4745-A9B5-F9EE4BC8204B}" srcOrd="7" destOrd="0" presId="urn:microsoft.com/office/officeart/2005/8/layout/default"/>
    <dgm:cxn modelId="{9B751206-9CBD-ED4F-8F28-1E469BEBDB03}" type="presParOf" srcId="{34E959D0-82AD-AD4C-8B1F-BE908183EC2A}" destId="{F9874C18-0ECC-4447-A4C8-33B71D03441A}" srcOrd="8" destOrd="0" presId="urn:microsoft.com/office/officeart/2005/8/layout/default"/>
    <dgm:cxn modelId="{69E5D418-4886-C24D-B872-AD9C6C6836DE}" type="presParOf" srcId="{34E959D0-82AD-AD4C-8B1F-BE908183EC2A}" destId="{4C22946D-83A1-5C43-81FF-C34666EE3A71}" srcOrd="9" destOrd="0" presId="urn:microsoft.com/office/officeart/2005/8/layout/default"/>
    <dgm:cxn modelId="{2B655A83-AB68-2F4F-906B-9644759C1DE0}" type="presParOf" srcId="{34E959D0-82AD-AD4C-8B1F-BE908183EC2A}" destId="{5ED80305-A5A2-E04E-9C09-8C6625A6B2F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82A76-3874-43CD-973E-06BEDBDC3EC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A75765-7142-46D8-89FA-54A61EF425E7}">
      <dgm:prSet/>
      <dgm:spPr/>
      <dgm:t>
        <a:bodyPr/>
        <a:lstStyle/>
        <a:p>
          <a:r>
            <a:rPr lang="en-US"/>
            <a:t>Can provide advice about aspects of </a:t>
          </a:r>
          <a:r>
            <a:rPr lang="en-US" b="1"/>
            <a:t>experimental design</a:t>
          </a:r>
          <a:r>
            <a:rPr lang="en-US"/>
            <a:t>.</a:t>
          </a:r>
        </a:p>
      </dgm:t>
    </dgm:pt>
    <dgm:pt modelId="{CA44D59A-7425-47E3-81D9-8C348D2BFD88}" type="parTrans" cxnId="{39FCB9D7-0B85-44D6-A14E-841103663419}">
      <dgm:prSet/>
      <dgm:spPr/>
      <dgm:t>
        <a:bodyPr/>
        <a:lstStyle/>
        <a:p>
          <a:endParaRPr lang="en-US"/>
        </a:p>
      </dgm:t>
    </dgm:pt>
    <dgm:pt modelId="{4BED74DE-9444-4E0E-A4C8-89B3F22A72A2}" type="sibTrans" cxnId="{39FCB9D7-0B85-44D6-A14E-841103663419}">
      <dgm:prSet/>
      <dgm:spPr/>
      <dgm:t>
        <a:bodyPr/>
        <a:lstStyle/>
        <a:p>
          <a:endParaRPr lang="en-US"/>
        </a:p>
      </dgm:t>
    </dgm:pt>
    <dgm:pt modelId="{11C7A9F7-DA0D-4C98-8764-D5D764BAAE62}">
      <dgm:prSet/>
      <dgm:spPr/>
      <dgm:t>
        <a:bodyPr/>
        <a:lstStyle/>
        <a:p>
          <a:r>
            <a:rPr lang="en-US"/>
            <a:t>Sample size</a:t>
          </a:r>
        </a:p>
      </dgm:t>
    </dgm:pt>
    <dgm:pt modelId="{5819C599-28D3-4004-928D-C3EF62960D97}" type="parTrans" cxnId="{A4F04A98-F81C-4398-AB37-7E13417816FC}">
      <dgm:prSet/>
      <dgm:spPr/>
      <dgm:t>
        <a:bodyPr/>
        <a:lstStyle/>
        <a:p>
          <a:endParaRPr lang="en-US"/>
        </a:p>
      </dgm:t>
    </dgm:pt>
    <dgm:pt modelId="{F940AFFD-593F-4FFE-92A6-BBFA3356A307}" type="sibTrans" cxnId="{A4F04A98-F81C-4398-AB37-7E13417816FC}">
      <dgm:prSet/>
      <dgm:spPr/>
      <dgm:t>
        <a:bodyPr/>
        <a:lstStyle/>
        <a:p>
          <a:endParaRPr lang="en-US"/>
        </a:p>
      </dgm:t>
    </dgm:pt>
    <dgm:pt modelId="{027463CE-D132-4CD1-BF0B-7E32B3A9F67B}">
      <dgm:prSet/>
      <dgm:spPr/>
      <dgm:t>
        <a:bodyPr/>
        <a:lstStyle/>
        <a:p>
          <a:r>
            <a:rPr lang="en-US"/>
            <a:t>Replication </a:t>
          </a:r>
        </a:p>
      </dgm:t>
    </dgm:pt>
    <dgm:pt modelId="{000310A4-613E-4484-8532-F00C873494E9}" type="parTrans" cxnId="{B23BF843-22F9-4F83-97A7-A04DABDEC33F}">
      <dgm:prSet/>
      <dgm:spPr/>
      <dgm:t>
        <a:bodyPr/>
        <a:lstStyle/>
        <a:p>
          <a:endParaRPr lang="en-US"/>
        </a:p>
      </dgm:t>
    </dgm:pt>
    <dgm:pt modelId="{E61632EB-4062-48E5-B89D-5F93655AB94B}" type="sibTrans" cxnId="{B23BF843-22F9-4F83-97A7-A04DABDEC33F}">
      <dgm:prSet/>
      <dgm:spPr/>
      <dgm:t>
        <a:bodyPr/>
        <a:lstStyle/>
        <a:p>
          <a:endParaRPr lang="en-US"/>
        </a:p>
      </dgm:t>
    </dgm:pt>
    <dgm:pt modelId="{C53741E5-73A5-4B7C-8EA2-AD7997C06874}">
      <dgm:prSet/>
      <dgm:spPr/>
      <dgm:t>
        <a:bodyPr/>
        <a:lstStyle/>
        <a:p>
          <a:r>
            <a:rPr lang="en-US"/>
            <a:t>Randomization &amp; Controls</a:t>
          </a:r>
        </a:p>
      </dgm:t>
    </dgm:pt>
    <dgm:pt modelId="{B9B0A3D3-A765-4DFF-9182-6085DD24CD7E}" type="parTrans" cxnId="{DA6727F6-7EDE-49B4-92EC-1DA8331F10F3}">
      <dgm:prSet/>
      <dgm:spPr/>
      <dgm:t>
        <a:bodyPr/>
        <a:lstStyle/>
        <a:p>
          <a:endParaRPr lang="en-US"/>
        </a:p>
      </dgm:t>
    </dgm:pt>
    <dgm:pt modelId="{025CD54A-1855-42AF-A086-96AC74312576}" type="sibTrans" cxnId="{DA6727F6-7EDE-49B4-92EC-1DA8331F10F3}">
      <dgm:prSet/>
      <dgm:spPr/>
      <dgm:t>
        <a:bodyPr/>
        <a:lstStyle/>
        <a:p>
          <a:endParaRPr lang="en-US"/>
        </a:p>
      </dgm:t>
    </dgm:pt>
    <dgm:pt modelId="{E6B3230D-3EBF-45D0-8165-73AFAF2D3C08}">
      <dgm:prSet/>
      <dgm:spPr/>
      <dgm:t>
        <a:bodyPr/>
        <a:lstStyle/>
        <a:p>
          <a:r>
            <a:rPr lang="en-US"/>
            <a:t>Batch effects</a:t>
          </a:r>
        </a:p>
      </dgm:t>
    </dgm:pt>
    <dgm:pt modelId="{01E0A9C3-1440-4681-9AFD-698B15269ECB}" type="parTrans" cxnId="{86C72A86-C4C8-4723-A261-C03FC08F1A4F}">
      <dgm:prSet/>
      <dgm:spPr/>
      <dgm:t>
        <a:bodyPr/>
        <a:lstStyle/>
        <a:p>
          <a:endParaRPr lang="en-US"/>
        </a:p>
      </dgm:t>
    </dgm:pt>
    <dgm:pt modelId="{941978F8-59E0-451B-992C-4D266C5749D7}" type="sibTrans" cxnId="{86C72A86-C4C8-4723-A261-C03FC08F1A4F}">
      <dgm:prSet/>
      <dgm:spPr/>
      <dgm:t>
        <a:bodyPr/>
        <a:lstStyle/>
        <a:p>
          <a:endParaRPr lang="en-US"/>
        </a:p>
      </dgm:t>
    </dgm:pt>
    <dgm:pt modelId="{F03079B9-8D8E-46DF-9495-9F48912F98AD}">
      <dgm:prSet/>
      <dgm:spPr/>
      <dgm:t>
        <a:bodyPr/>
        <a:lstStyle/>
        <a:p>
          <a:r>
            <a:rPr lang="en-US"/>
            <a:t>Important to plan appropriate analyses </a:t>
          </a:r>
          <a:r>
            <a:rPr lang="en-US" b="1"/>
            <a:t>before</a:t>
          </a:r>
          <a:r>
            <a:rPr lang="en-US"/>
            <a:t> an experiment begins.</a:t>
          </a:r>
        </a:p>
      </dgm:t>
    </dgm:pt>
    <dgm:pt modelId="{2AD99C18-FE5C-464F-9F59-5B19052185BE}" type="parTrans" cxnId="{F1EA8F99-B1C9-42B1-BD17-ED9D80975B74}">
      <dgm:prSet/>
      <dgm:spPr/>
      <dgm:t>
        <a:bodyPr/>
        <a:lstStyle/>
        <a:p>
          <a:endParaRPr lang="en-US"/>
        </a:p>
      </dgm:t>
    </dgm:pt>
    <dgm:pt modelId="{0BB8605A-D4A6-4F51-9906-63EB5818FE6B}" type="sibTrans" cxnId="{F1EA8F99-B1C9-42B1-BD17-ED9D80975B74}">
      <dgm:prSet/>
      <dgm:spPr/>
      <dgm:t>
        <a:bodyPr/>
        <a:lstStyle/>
        <a:p>
          <a:endParaRPr lang="en-US"/>
        </a:p>
      </dgm:t>
    </dgm:pt>
    <dgm:pt modelId="{8A2A1839-462C-4649-B0FE-14A68F52AAC2}">
      <dgm:prSet/>
      <dgm:spPr/>
      <dgm:t>
        <a:bodyPr/>
        <a:lstStyle/>
        <a:p>
          <a:r>
            <a:rPr lang="en-US"/>
            <a:t>Increase power of analyses</a:t>
          </a:r>
        </a:p>
      </dgm:t>
    </dgm:pt>
    <dgm:pt modelId="{FA5E6752-0976-48FF-B335-EFC5335E332B}" type="parTrans" cxnId="{2B2F19B7-7621-425B-8121-1ED7BE76F6D5}">
      <dgm:prSet/>
      <dgm:spPr/>
      <dgm:t>
        <a:bodyPr/>
        <a:lstStyle/>
        <a:p>
          <a:endParaRPr lang="en-US"/>
        </a:p>
      </dgm:t>
    </dgm:pt>
    <dgm:pt modelId="{36BD1E3B-5908-435F-841D-FE37457AB813}" type="sibTrans" cxnId="{2B2F19B7-7621-425B-8121-1ED7BE76F6D5}">
      <dgm:prSet/>
      <dgm:spPr/>
      <dgm:t>
        <a:bodyPr/>
        <a:lstStyle/>
        <a:p>
          <a:endParaRPr lang="en-US"/>
        </a:p>
      </dgm:t>
    </dgm:pt>
    <dgm:pt modelId="{6A3A36DA-B28E-4818-A513-A735C0531A26}">
      <dgm:prSet/>
      <dgm:spPr/>
      <dgm:t>
        <a:bodyPr/>
        <a:lstStyle/>
        <a:p>
          <a:r>
            <a:rPr lang="en-US"/>
            <a:t>Reduce likelihood of Type II error (”false negatives”)</a:t>
          </a:r>
        </a:p>
      </dgm:t>
    </dgm:pt>
    <dgm:pt modelId="{2CFF1BD8-F062-4D97-A0B6-8300EE4584E2}" type="parTrans" cxnId="{22B7DC87-FBF3-4E87-9EBF-778C9EB406CA}">
      <dgm:prSet/>
      <dgm:spPr/>
      <dgm:t>
        <a:bodyPr/>
        <a:lstStyle/>
        <a:p>
          <a:endParaRPr lang="en-US"/>
        </a:p>
      </dgm:t>
    </dgm:pt>
    <dgm:pt modelId="{2A2F093C-7B31-4461-B0CE-A22D68106D07}" type="sibTrans" cxnId="{22B7DC87-FBF3-4E87-9EBF-778C9EB406CA}">
      <dgm:prSet/>
      <dgm:spPr/>
      <dgm:t>
        <a:bodyPr/>
        <a:lstStyle/>
        <a:p>
          <a:endParaRPr lang="en-US"/>
        </a:p>
      </dgm:t>
    </dgm:pt>
    <dgm:pt modelId="{C6556B7C-EC34-524F-AB90-11DBBCAD45F8}" type="pres">
      <dgm:prSet presAssocID="{C3C82A76-3874-43CD-973E-06BEDBDC3EC9}" presName="Name0" presStyleCnt="0">
        <dgm:presLayoutVars>
          <dgm:dir/>
          <dgm:animLvl val="lvl"/>
          <dgm:resizeHandles val="exact"/>
        </dgm:presLayoutVars>
      </dgm:prSet>
      <dgm:spPr/>
    </dgm:pt>
    <dgm:pt modelId="{1FCDB654-7D86-F948-9AC4-D39CC8DCA460}" type="pres">
      <dgm:prSet presAssocID="{E0A75765-7142-46D8-89FA-54A61EF425E7}" presName="linNode" presStyleCnt="0"/>
      <dgm:spPr/>
    </dgm:pt>
    <dgm:pt modelId="{E14E6B0E-DDF5-A745-B17E-238ABC1923C4}" type="pres">
      <dgm:prSet presAssocID="{E0A75765-7142-46D8-89FA-54A61EF425E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2C40987-EDF1-0F47-AA57-16677E1F41E5}" type="pres">
      <dgm:prSet presAssocID="{E0A75765-7142-46D8-89FA-54A61EF425E7}" presName="descendantText" presStyleLbl="alignAccFollowNode1" presStyleIdx="0" presStyleCnt="2">
        <dgm:presLayoutVars>
          <dgm:bulletEnabled val="1"/>
        </dgm:presLayoutVars>
      </dgm:prSet>
      <dgm:spPr/>
    </dgm:pt>
    <dgm:pt modelId="{47BDB73D-AF22-2545-B730-74DDFA3A573D}" type="pres">
      <dgm:prSet presAssocID="{4BED74DE-9444-4E0E-A4C8-89B3F22A72A2}" presName="sp" presStyleCnt="0"/>
      <dgm:spPr/>
    </dgm:pt>
    <dgm:pt modelId="{97216E4F-23C0-ED4D-9B02-641A5BE53456}" type="pres">
      <dgm:prSet presAssocID="{F03079B9-8D8E-46DF-9495-9F48912F98AD}" presName="linNode" presStyleCnt="0"/>
      <dgm:spPr/>
    </dgm:pt>
    <dgm:pt modelId="{E7536AC0-94E1-5F42-B8BA-A03991E0EA09}" type="pres">
      <dgm:prSet presAssocID="{F03079B9-8D8E-46DF-9495-9F48912F98A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D9B30BE-43A9-0347-8183-FC650D85B8C8}" type="pres">
      <dgm:prSet presAssocID="{F03079B9-8D8E-46DF-9495-9F48912F98A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8D89C04-D312-CB46-BF5C-30D70C7005C8}" type="presOf" srcId="{E6B3230D-3EBF-45D0-8165-73AFAF2D3C08}" destId="{D2C40987-EDF1-0F47-AA57-16677E1F41E5}" srcOrd="0" destOrd="3" presId="urn:microsoft.com/office/officeart/2005/8/layout/vList5"/>
    <dgm:cxn modelId="{F2C8AF0F-BB5B-DA4D-94FE-C6B4009D011F}" type="presOf" srcId="{11C7A9F7-DA0D-4C98-8764-D5D764BAAE62}" destId="{D2C40987-EDF1-0F47-AA57-16677E1F41E5}" srcOrd="0" destOrd="0" presId="urn:microsoft.com/office/officeart/2005/8/layout/vList5"/>
    <dgm:cxn modelId="{8A28ED16-AF6B-BB4A-9D91-2E6DB8558E11}" type="presOf" srcId="{C53741E5-73A5-4B7C-8EA2-AD7997C06874}" destId="{D2C40987-EDF1-0F47-AA57-16677E1F41E5}" srcOrd="0" destOrd="2" presId="urn:microsoft.com/office/officeart/2005/8/layout/vList5"/>
    <dgm:cxn modelId="{B23BF843-22F9-4F83-97A7-A04DABDEC33F}" srcId="{E0A75765-7142-46D8-89FA-54A61EF425E7}" destId="{027463CE-D132-4CD1-BF0B-7E32B3A9F67B}" srcOrd="1" destOrd="0" parTransId="{000310A4-613E-4484-8532-F00C873494E9}" sibTransId="{E61632EB-4062-48E5-B89D-5F93655AB94B}"/>
    <dgm:cxn modelId="{40956B4C-C839-E849-BC48-904D6B4EBFDF}" type="presOf" srcId="{027463CE-D132-4CD1-BF0B-7E32B3A9F67B}" destId="{D2C40987-EDF1-0F47-AA57-16677E1F41E5}" srcOrd="0" destOrd="1" presId="urn:microsoft.com/office/officeart/2005/8/layout/vList5"/>
    <dgm:cxn modelId="{17481156-B05E-B546-BDBA-63744F788A89}" type="presOf" srcId="{F03079B9-8D8E-46DF-9495-9F48912F98AD}" destId="{E7536AC0-94E1-5F42-B8BA-A03991E0EA09}" srcOrd="0" destOrd="0" presId="urn:microsoft.com/office/officeart/2005/8/layout/vList5"/>
    <dgm:cxn modelId="{EE17FD61-D469-2E41-863C-1CF2D2551AB5}" type="presOf" srcId="{6A3A36DA-B28E-4818-A513-A735C0531A26}" destId="{5D9B30BE-43A9-0347-8183-FC650D85B8C8}" srcOrd="0" destOrd="1" presId="urn:microsoft.com/office/officeart/2005/8/layout/vList5"/>
    <dgm:cxn modelId="{EF9A076C-9325-864A-ABA4-8185A44F0E59}" type="presOf" srcId="{C3C82A76-3874-43CD-973E-06BEDBDC3EC9}" destId="{C6556B7C-EC34-524F-AB90-11DBBCAD45F8}" srcOrd="0" destOrd="0" presId="urn:microsoft.com/office/officeart/2005/8/layout/vList5"/>
    <dgm:cxn modelId="{86C72A86-C4C8-4723-A261-C03FC08F1A4F}" srcId="{E0A75765-7142-46D8-89FA-54A61EF425E7}" destId="{E6B3230D-3EBF-45D0-8165-73AFAF2D3C08}" srcOrd="3" destOrd="0" parTransId="{01E0A9C3-1440-4681-9AFD-698B15269ECB}" sibTransId="{941978F8-59E0-451B-992C-4D266C5749D7}"/>
    <dgm:cxn modelId="{22B7DC87-FBF3-4E87-9EBF-778C9EB406CA}" srcId="{F03079B9-8D8E-46DF-9495-9F48912F98AD}" destId="{6A3A36DA-B28E-4818-A513-A735C0531A26}" srcOrd="1" destOrd="0" parTransId="{2CFF1BD8-F062-4D97-A0B6-8300EE4584E2}" sibTransId="{2A2F093C-7B31-4461-B0CE-A22D68106D07}"/>
    <dgm:cxn modelId="{57A7FB93-000E-5245-8B68-9E657494E4FA}" type="presOf" srcId="{8A2A1839-462C-4649-B0FE-14A68F52AAC2}" destId="{5D9B30BE-43A9-0347-8183-FC650D85B8C8}" srcOrd="0" destOrd="0" presId="urn:microsoft.com/office/officeart/2005/8/layout/vList5"/>
    <dgm:cxn modelId="{A4F04A98-F81C-4398-AB37-7E13417816FC}" srcId="{E0A75765-7142-46D8-89FA-54A61EF425E7}" destId="{11C7A9F7-DA0D-4C98-8764-D5D764BAAE62}" srcOrd="0" destOrd="0" parTransId="{5819C599-28D3-4004-928D-C3EF62960D97}" sibTransId="{F940AFFD-593F-4FFE-92A6-BBFA3356A307}"/>
    <dgm:cxn modelId="{F1EA8F99-B1C9-42B1-BD17-ED9D80975B74}" srcId="{C3C82A76-3874-43CD-973E-06BEDBDC3EC9}" destId="{F03079B9-8D8E-46DF-9495-9F48912F98AD}" srcOrd="1" destOrd="0" parTransId="{2AD99C18-FE5C-464F-9F59-5B19052185BE}" sibTransId="{0BB8605A-D4A6-4F51-9906-63EB5818FE6B}"/>
    <dgm:cxn modelId="{0237D1B1-8754-5F4C-AC33-7850A46E0FE9}" type="presOf" srcId="{E0A75765-7142-46D8-89FA-54A61EF425E7}" destId="{E14E6B0E-DDF5-A745-B17E-238ABC1923C4}" srcOrd="0" destOrd="0" presId="urn:microsoft.com/office/officeart/2005/8/layout/vList5"/>
    <dgm:cxn modelId="{2B2F19B7-7621-425B-8121-1ED7BE76F6D5}" srcId="{F03079B9-8D8E-46DF-9495-9F48912F98AD}" destId="{8A2A1839-462C-4649-B0FE-14A68F52AAC2}" srcOrd="0" destOrd="0" parTransId="{FA5E6752-0976-48FF-B335-EFC5335E332B}" sibTransId="{36BD1E3B-5908-435F-841D-FE37457AB813}"/>
    <dgm:cxn modelId="{39FCB9D7-0B85-44D6-A14E-841103663419}" srcId="{C3C82A76-3874-43CD-973E-06BEDBDC3EC9}" destId="{E0A75765-7142-46D8-89FA-54A61EF425E7}" srcOrd="0" destOrd="0" parTransId="{CA44D59A-7425-47E3-81D9-8C348D2BFD88}" sibTransId="{4BED74DE-9444-4E0E-A4C8-89B3F22A72A2}"/>
    <dgm:cxn modelId="{DA6727F6-7EDE-49B4-92EC-1DA8331F10F3}" srcId="{E0A75765-7142-46D8-89FA-54A61EF425E7}" destId="{C53741E5-73A5-4B7C-8EA2-AD7997C06874}" srcOrd="2" destOrd="0" parTransId="{B9B0A3D3-A765-4DFF-9182-6085DD24CD7E}" sibTransId="{025CD54A-1855-42AF-A086-96AC74312576}"/>
    <dgm:cxn modelId="{69C3C997-5285-3F4F-A4BC-876AA15F95CB}" type="presParOf" srcId="{C6556B7C-EC34-524F-AB90-11DBBCAD45F8}" destId="{1FCDB654-7D86-F948-9AC4-D39CC8DCA460}" srcOrd="0" destOrd="0" presId="urn:microsoft.com/office/officeart/2005/8/layout/vList5"/>
    <dgm:cxn modelId="{CFEBBB22-3164-EE47-B641-5C7B0E85553C}" type="presParOf" srcId="{1FCDB654-7D86-F948-9AC4-D39CC8DCA460}" destId="{E14E6B0E-DDF5-A745-B17E-238ABC1923C4}" srcOrd="0" destOrd="0" presId="urn:microsoft.com/office/officeart/2005/8/layout/vList5"/>
    <dgm:cxn modelId="{C84D4E31-8A6A-4145-BC57-E4E42B3643B1}" type="presParOf" srcId="{1FCDB654-7D86-F948-9AC4-D39CC8DCA460}" destId="{D2C40987-EDF1-0F47-AA57-16677E1F41E5}" srcOrd="1" destOrd="0" presId="urn:microsoft.com/office/officeart/2005/8/layout/vList5"/>
    <dgm:cxn modelId="{A81DE33A-CDE0-A74F-BE65-4D977F4CBFCC}" type="presParOf" srcId="{C6556B7C-EC34-524F-AB90-11DBBCAD45F8}" destId="{47BDB73D-AF22-2545-B730-74DDFA3A573D}" srcOrd="1" destOrd="0" presId="urn:microsoft.com/office/officeart/2005/8/layout/vList5"/>
    <dgm:cxn modelId="{3E2D77C1-ECFA-6E44-B471-93B88599C18B}" type="presParOf" srcId="{C6556B7C-EC34-524F-AB90-11DBBCAD45F8}" destId="{97216E4F-23C0-ED4D-9B02-641A5BE53456}" srcOrd="2" destOrd="0" presId="urn:microsoft.com/office/officeart/2005/8/layout/vList5"/>
    <dgm:cxn modelId="{3136B485-CF83-3E48-A06A-8E97AA7FCB20}" type="presParOf" srcId="{97216E4F-23C0-ED4D-9B02-641A5BE53456}" destId="{E7536AC0-94E1-5F42-B8BA-A03991E0EA09}" srcOrd="0" destOrd="0" presId="urn:microsoft.com/office/officeart/2005/8/layout/vList5"/>
    <dgm:cxn modelId="{71E375BF-11CB-F343-9B95-4EBF6DDC72FE}" type="presParOf" srcId="{97216E4F-23C0-ED4D-9B02-641A5BE53456}" destId="{5D9B30BE-43A9-0347-8183-FC650D85B8C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494B19-88C4-4598-A774-78D87EBF513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96F121-48D6-4031-B82E-C6DAB9302AF8}">
      <dgm:prSet/>
      <dgm:spPr/>
      <dgm:t>
        <a:bodyPr/>
        <a:lstStyle/>
        <a:p>
          <a:r>
            <a:rPr lang="en-US"/>
            <a:t>Experimental Design</a:t>
          </a:r>
        </a:p>
      </dgm:t>
    </dgm:pt>
    <dgm:pt modelId="{EE2896C9-061B-43DD-A072-A71ED64FBB95}" type="parTrans" cxnId="{0CF19888-E01F-4CCA-A973-6BD23DE42A9F}">
      <dgm:prSet/>
      <dgm:spPr/>
      <dgm:t>
        <a:bodyPr/>
        <a:lstStyle/>
        <a:p>
          <a:endParaRPr lang="en-US"/>
        </a:p>
      </dgm:t>
    </dgm:pt>
    <dgm:pt modelId="{F19CC438-82C0-469E-8D89-5DBBA3415D60}" type="sibTrans" cxnId="{0CF19888-E01F-4CCA-A973-6BD23DE42A9F}">
      <dgm:prSet/>
      <dgm:spPr/>
      <dgm:t>
        <a:bodyPr/>
        <a:lstStyle/>
        <a:p>
          <a:endParaRPr lang="en-US"/>
        </a:p>
      </dgm:t>
    </dgm:pt>
    <dgm:pt modelId="{2EEC92C3-6CE9-4489-994E-7160A356DF9D}">
      <dgm:prSet/>
      <dgm:spPr/>
      <dgm:t>
        <a:bodyPr/>
        <a:lstStyle/>
        <a:p>
          <a:r>
            <a:rPr lang="en-US"/>
            <a:t>Probability Distributions &amp; Data Cleaning</a:t>
          </a:r>
        </a:p>
      </dgm:t>
    </dgm:pt>
    <dgm:pt modelId="{74304453-E8DE-49A9-95A8-C9FA8D789A0E}" type="parTrans" cxnId="{960D8986-9458-4685-9312-4F6A950F37C3}">
      <dgm:prSet/>
      <dgm:spPr/>
      <dgm:t>
        <a:bodyPr/>
        <a:lstStyle/>
        <a:p>
          <a:endParaRPr lang="en-US"/>
        </a:p>
      </dgm:t>
    </dgm:pt>
    <dgm:pt modelId="{437C2F38-C15B-4BE1-86D1-BBE34AB2B767}" type="sibTrans" cxnId="{960D8986-9458-4685-9312-4F6A950F37C3}">
      <dgm:prSet/>
      <dgm:spPr/>
      <dgm:t>
        <a:bodyPr/>
        <a:lstStyle/>
        <a:p>
          <a:endParaRPr lang="en-US"/>
        </a:p>
      </dgm:t>
    </dgm:pt>
    <dgm:pt modelId="{DF83BFF3-140C-4CD6-BE51-DDC0566AF36C}">
      <dgm:prSet/>
      <dgm:spPr/>
      <dgm:t>
        <a:bodyPr/>
        <a:lstStyle/>
        <a:p>
          <a:r>
            <a:rPr lang="en-US"/>
            <a:t>Statistical Inference</a:t>
          </a:r>
        </a:p>
      </dgm:t>
    </dgm:pt>
    <dgm:pt modelId="{BE3C8A38-0FD2-4BEB-8505-3919057CDA80}" type="parTrans" cxnId="{3F752297-F943-4DF1-B539-6EEAE4640AFB}">
      <dgm:prSet/>
      <dgm:spPr/>
      <dgm:t>
        <a:bodyPr/>
        <a:lstStyle/>
        <a:p>
          <a:endParaRPr lang="en-US"/>
        </a:p>
      </dgm:t>
    </dgm:pt>
    <dgm:pt modelId="{79F2533C-414A-448C-8DFE-88DB297010CA}" type="sibTrans" cxnId="{3F752297-F943-4DF1-B539-6EEAE4640AFB}">
      <dgm:prSet/>
      <dgm:spPr/>
      <dgm:t>
        <a:bodyPr/>
        <a:lstStyle/>
        <a:p>
          <a:endParaRPr lang="en-US"/>
        </a:p>
      </dgm:t>
    </dgm:pt>
    <dgm:pt modelId="{D56A9C7A-3A28-4BCF-B5AE-171C0FEAD075}">
      <dgm:prSet/>
      <dgm:spPr/>
      <dgm:t>
        <a:bodyPr/>
        <a:lstStyle/>
        <a:p>
          <a:r>
            <a:rPr lang="en-US"/>
            <a:t>Statistical Methods for Genomics</a:t>
          </a:r>
        </a:p>
      </dgm:t>
    </dgm:pt>
    <dgm:pt modelId="{E6E0EBD0-C1A3-47F7-BB7E-72E113773A58}" type="parTrans" cxnId="{6DDEB475-79D5-4DFE-8E4D-3AB153F0C387}">
      <dgm:prSet/>
      <dgm:spPr/>
      <dgm:t>
        <a:bodyPr/>
        <a:lstStyle/>
        <a:p>
          <a:endParaRPr lang="en-US"/>
        </a:p>
      </dgm:t>
    </dgm:pt>
    <dgm:pt modelId="{0DD4A61F-81AC-4E90-99A1-D87AC0AA9E4D}" type="sibTrans" cxnId="{6DDEB475-79D5-4DFE-8E4D-3AB153F0C387}">
      <dgm:prSet/>
      <dgm:spPr/>
      <dgm:t>
        <a:bodyPr/>
        <a:lstStyle/>
        <a:p>
          <a:endParaRPr lang="en-US"/>
        </a:p>
      </dgm:t>
    </dgm:pt>
    <dgm:pt modelId="{36CFB5BB-5F1C-4023-80E5-D6294F2D38F7}">
      <dgm:prSet/>
      <dgm:spPr/>
      <dgm:t>
        <a:bodyPr/>
        <a:lstStyle/>
        <a:p>
          <a:r>
            <a:rPr lang="en-US"/>
            <a:t>Interpretation &amp; Data Visualization</a:t>
          </a:r>
        </a:p>
      </dgm:t>
    </dgm:pt>
    <dgm:pt modelId="{AFF3E8AB-2509-4F26-B3BA-C8A644A13F0F}" type="parTrans" cxnId="{ECEF3AC6-BC49-47C4-9665-89FD0365E9CF}">
      <dgm:prSet/>
      <dgm:spPr/>
      <dgm:t>
        <a:bodyPr/>
        <a:lstStyle/>
        <a:p>
          <a:endParaRPr lang="en-US"/>
        </a:p>
      </dgm:t>
    </dgm:pt>
    <dgm:pt modelId="{72686F46-9D17-48F3-9245-629ABD612F22}" type="sibTrans" cxnId="{ECEF3AC6-BC49-47C4-9665-89FD0365E9CF}">
      <dgm:prSet/>
      <dgm:spPr/>
      <dgm:t>
        <a:bodyPr/>
        <a:lstStyle/>
        <a:p>
          <a:endParaRPr lang="en-US"/>
        </a:p>
      </dgm:t>
    </dgm:pt>
    <dgm:pt modelId="{30D586A4-F96F-4A98-808B-A83A5C116A92}">
      <dgm:prSet/>
      <dgm:spPr/>
      <dgm:t>
        <a:bodyPr/>
        <a:lstStyle/>
        <a:p>
          <a:r>
            <a:rPr lang="en-US"/>
            <a:t>Ethical Considerations &amp; Challenges</a:t>
          </a:r>
        </a:p>
      </dgm:t>
    </dgm:pt>
    <dgm:pt modelId="{D4BC3505-97D9-425C-B24C-81E1B8FEFB33}" type="parTrans" cxnId="{A47876F9-4AF5-4F64-BD10-B41E8C5555F8}">
      <dgm:prSet/>
      <dgm:spPr/>
      <dgm:t>
        <a:bodyPr/>
        <a:lstStyle/>
        <a:p>
          <a:endParaRPr lang="en-US"/>
        </a:p>
      </dgm:t>
    </dgm:pt>
    <dgm:pt modelId="{CF34F28D-93FD-46EF-9A79-E235599C8470}" type="sibTrans" cxnId="{A47876F9-4AF5-4F64-BD10-B41E8C5555F8}">
      <dgm:prSet/>
      <dgm:spPr/>
      <dgm:t>
        <a:bodyPr/>
        <a:lstStyle/>
        <a:p>
          <a:endParaRPr lang="en-US"/>
        </a:p>
      </dgm:t>
    </dgm:pt>
    <dgm:pt modelId="{02028EEA-7C25-46F9-958F-58292A737219}">
      <dgm:prSet/>
      <dgm:spPr/>
      <dgm:t>
        <a:bodyPr/>
        <a:lstStyle/>
        <a:p>
          <a:r>
            <a:rPr lang="en-US"/>
            <a:t>Wrap-up and Q&amp;A</a:t>
          </a:r>
        </a:p>
      </dgm:t>
    </dgm:pt>
    <dgm:pt modelId="{8D71E706-4F56-4793-B76E-D333181A66C8}" type="parTrans" cxnId="{328CE71F-B081-4665-9611-1C7420FAF8C1}">
      <dgm:prSet/>
      <dgm:spPr/>
      <dgm:t>
        <a:bodyPr/>
        <a:lstStyle/>
        <a:p>
          <a:endParaRPr lang="en-US"/>
        </a:p>
      </dgm:t>
    </dgm:pt>
    <dgm:pt modelId="{31A74AFB-F989-42D0-8DEC-98450C2E4170}" type="sibTrans" cxnId="{328CE71F-B081-4665-9611-1C7420FAF8C1}">
      <dgm:prSet/>
      <dgm:spPr/>
      <dgm:t>
        <a:bodyPr/>
        <a:lstStyle/>
        <a:p>
          <a:endParaRPr lang="en-US"/>
        </a:p>
      </dgm:t>
    </dgm:pt>
    <dgm:pt modelId="{8852561F-6398-7B4B-9157-F507B0322867}" type="pres">
      <dgm:prSet presAssocID="{82494B19-88C4-4598-A774-78D87EBF5131}" presName="linear" presStyleCnt="0">
        <dgm:presLayoutVars>
          <dgm:animLvl val="lvl"/>
          <dgm:resizeHandles val="exact"/>
        </dgm:presLayoutVars>
      </dgm:prSet>
      <dgm:spPr/>
    </dgm:pt>
    <dgm:pt modelId="{5A55CDDB-27C8-BA4D-B075-CD2B27D5303E}" type="pres">
      <dgm:prSet presAssocID="{1A96F121-48D6-4031-B82E-C6DAB9302AF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AF81654-2C7E-354D-9321-051A3EAD4D9E}" type="pres">
      <dgm:prSet presAssocID="{F19CC438-82C0-469E-8D89-5DBBA3415D60}" presName="spacer" presStyleCnt="0"/>
      <dgm:spPr/>
    </dgm:pt>
    <dgm:pt modelId="{1BB43A2D-5B48-5941-AB83-4113837B22C8}" type="pres">
      <dgm:prSet presAssocID="{2EEC92C3-6CE9-4489-994E-7160A356DF9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2BEBC75-3DE3-0746-BBF0-FFADD3860205}" type="pres">
      <dgm:prSet presAssocID="{437C2F38-C15B-4BE1-86D1-BBE34AB2B767}" presName="spacer" presStyleCnt="0"/>
      <dgm:spPr/>
    </dgm:pt>
    <dgm:pt modelId="{A71F4FA2-80AC-0041-B41E-1015C6767F78}" type="pres">
      <dgm:prSet presAssocID="{DF83BFF3-140C-4CD6-BE51-DDC0566AF36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EF8A2DA-EA00-8E4E-9BC1-16BBD335B8C4}" type="pres">
      <dgm:prSet presAssocID="{79F2533C-414A-448C-8DFE-88DB297010CA}" presName="spacer" presStyleCnt="0"/>
      <dgm:spPr/>
    </dgm:pt>
    <dgm:pt modelId="{1A777F84-7980-214B-A840-098C2F351464}" type="pres">
      <dgm:prSet presAssocID="{D56A9C7A-3A28-4BCF-B5AE-171C0FEAD07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B8F7C20-F2E2-CC48-B02D-7190B2AF5B9B}" type="pres">
      <dgm:prSet presAssocID="{0DD4A61F-81AC-4E90-99A1-D87AC0AA9E4D}" presName="spacer" presStyleCnt="0"/>
      <dgm:spPr/>
    </dgm:pt>
    <dgm:pt modelId="{9379C22C-E286-7C4A-922A-860494C297F4}" type="pres">
      <dgm:prSet presAssocID="{36CFB5BB-5F1C-4023-80E5-D6294F2D38F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78885A5-8C58-DA41-AC0E-89960AF6EE56}" type="pres">
      <dgm:prSet presAssocID="{72686F46-9D17-48F3-9245-629ABD612F22}" presName="spacer" presStyleCnt="0"/>
      <dgm:spPr/>
    </dgm:pt>
    <dgm:pt modelId="{320FCC2A-00AD-2548-8320-E3D7320BD08C}" type="pres">
      <dgm:prSet presAssocID="{30D586A4-F96F-4A98-808B-A83A5C116A9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27A4965-1E4E-0A49-BFB0-BD6AE424DE40}" type="pres">
      <dgm:prSet presAssocID="{CF34F28D-93FD-46EF-9A79-E235599C8470}" presName="spacer" presStyleCnt="0"/>
      <dgm:spPr/>
    </dgm:pt>
    <dgm:pt modelId="{ADC8002A-1D4E-004F-ADDF-246E516AE5BF}" type="pres">
      <dgm:prSet presAssocID="{02028EEA-7C25-46F9-958F-58292A73721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FA3470D-31EC-2E41-9359-D9F538388ABF}" type="presOf" srcId="{1A96F121-48D6-4031-B82E-C6DAB9302AF8}" destId="{5A55CDDB-27C8-BA4D-B075-CD2B27D5303E}" srcOrd="0" destOrd="0" presId="urn:microsoft.com/office/officeart/2005/8/layout/vList2"/>
    <dgm:cxn modelId="{F482E811-44D4-5842-916E-B17BB654A6F6}" type="presOf" srcId="{D56A9C7A-3A28-4BCF-B5AE-171C0FEAD075}" destId="{1A777F84-7980-214B-A840-098C2F351464}" srcOrd="0" destOrd="0" presId="urn:microsoft.com/office/officeart/2005/8/layout/vList2"/>
    <dgm:cxn modelId="{CEED8015-E4B4-A146-AC8D-271D42698491}" type="presOf" srcId="{82494B19-88C4-4598-A774-78D87EBF5131}" destId="{8852561F-6398-7B4B-9157-F507B0322867}" srcOrd="0" destOrd="0" presId="urn:microsoft.com/office/officeart/2005/8/layout/vList2"/>
    <dgm:cxn modelId="{328CE71F-B081-4665-9611-1C7420FAF8C1}" srcId="{82494B19-88C4-4598-A774-78D87EBF5131}" destId="{02028EEA-7C25-46F9-958F-58292A737219}" srcOrd="6" destOrd="0" parTransId="{8D71E706-4F56-4793-B76E-D333181A66C8}" sibTransId="{31A74AFB-F989-42D0-8DEC-98450C2E4170}"/>
    <dgm:cxn modelId="{EB99924B-CB50-9C42-8675-C9CBB00A147E}" type="presOf" srcId="{DF83BFF3-140C-4CD6-BE51-DDC0566AF36C}" destId="{A71F4FA2-80AC-0041-B41E-1015C6767F78}" srcOrd="0" destOrd="0" presId="urn:microsoft.com/office/officeart/2005/8/layout/vList2"/>
    <dgm:cxn modelId="{6DDEB475-79D5-4DFE-8E4D-3AB153F0C387}" srcId="{82494B19-88C4-4598-A774-78D87EBF5131}" destId="{D56A9C7A-3A28-4BCF-B5AE-171C0FEAD075}" srcOrd="3" destOrd="0" parTransId="{E6E0EBD0-C1A3-47F7-BB7E-72E113773A58}" sibTransId="{0DD4A61F-81AC-4E90-99A1-D87AC0AA9E4D}"/>
    <dgm:cxn modelId="{960D8986-9458-4685-9312-4F6A950F37C3}" srcId="{82494B19-88C4-4598-A774-78D87EBF5131}" destId="{2EEC92C3-6CE9-4489-994E-7160A356DF9D}" srcOrd="1" destOrd="0" parTransId="{74304453-E8DE-49A9-95A8-C9FA8D789A0E}" sibTransId="{437C2F38-C15B-4BE1-86D1-BBE34AB2B767}"/>
    <dgm:cxn modelId="{0CF19888-E01F-4CCA-A973-6BD23DE42A9F}" srcId="{82494B19-88C4-4598-A774-78D87EBF5131}" destId="{1A96F121-48D6-4031-B82E-C6DAB9302AF8}" srcOrd="0" destOrd="0" parTransId="{EE2896C9-061B-43DD-A072-A71ED64FBB95}" sibTransId="{F19CC438-82C0-469E-8D89-5DBBA3415D60}"/>
    <dgm:cxn modelId="{3F752297-F943-4DF1-B539-6EEAE4640AFB}" srcId="{82494B19-88C4-4598-A774-78D87EBF5131}" destId="{DF83BFF3-140C-4CD6-BE51-DDC0566AF36C}" srcOrd="2" destOrd="0" parTransId="{BE3C8A38-0FD2-4BEB-8505-3919057CDA80}" sibTransId="{79F2533C-414A-448C-8DFE-88DB297010CA}"/>
    <dgm:cxn modelId="{D46527BE-AA4E-DC41-807B-088E9A7BF719}" type="presOf" srcId="{36CFB5BB-5F1C-4023-80E5-D6294F2D38F7}" destId="{9379C22C-E286-7C4A-922A-860494C297F4}" srcOrd="0" destOrd="0" presId="urn:microsoft.com/office/officeart/2005/8/layout/vList2"/>
    <dgm:cxn modelId="{ECEF3AC6-BC49-47C4-9665-89FD0365E9CF}" srcId="{82494B19-88C4-4598-A774-78D87EBF5131}" destId="{36CFB5BB-5F1C-4023-80E5-D6294F2D38F7}" srcOrd="4" destOrd="0" parTransId="{AFF3E8AB-2509-4F26-B3BA-C8A644A13F0F}" sibTransId="{72686F46-9D17-48F3-9245-629ABD612F22}"/>
    <dgm:cxn modelId="{CE06C8C6-568B-2D45-8DCE-9FB7306363E6}" type="presOf" srcId="{2EEC92C3-6CE9-4489-994E-7160A356DF9D}" destId="{1BB43A2D-5B48-5941-AB83-4113837B22C8}" srcOrd="0" destOrd="0" presId="urn:microsoft.com/office/officeart/2005/8/layout/vList2"/>
    <dgm:cxn modelId="{60C8D5E1-BAD8-1D46-BA8A-F35E40947E5D}" type="presOf" srcId="{30D586A4-F96F-4A98-808B-A83A5C116A92}" destId="{320FCC2A-00AD-2548-8320-E3D7320BD08C}" srcOrd="0" destOrd="0" presId="urn:microsoft.com/office/officeart/2005/8/layout/vList2"/>
    <dgm:cxn modelId="{A47876F9-4AF5-4F64-BD10-B41E8C5555F8}" srcId="{82494B19-88C4-4598-A774-78D87EBF5131}" destId="{30D586A4-F96F-4A98-808B-A83A5C116A92}" srcOrd="5" destOrd="0" parTransId="{D4BC3505-97D9-425C-B24C-81E1B8FEFB33}" sibTransId="{CF34F28D-93FD-46EF-9A79-E235599C8470}"/>
    <dgm:cxn modelId="{70B58CFD-6710-7648-8A98-4FE234BFE72E}" type="presOf" srcId="{02028EEA-7C25-46F9-958F-58292A737219}" destId="{ADC8002A-1D4E-004F-ADDF-246E516AE5BF}" srcOrd="0" destOrd="0" presId="urn:microsoft.com/office/officeart/2005/8/layout/vList2"/>
    <dgm:cxn modelId="{11C48E79-2F3C-074B-AE1F-F5A0F3ECF86E}" type="presParOf" srcId="{8852561F-6398-7B4B-9157-F507B0322867}" destId="{5A55CDDB-27C8-BA4D-B075-CD2B27D5303E}" srcOrd="0" destOrd="0" presId="urn:microsoft.com/office/officeart/2005/8/layout/vList2"/>
    <dgm:cxn modelId="{213AD6FF-EAEB-2B49-88DC-076C9C05F65B}" type="presParOf" srcId="{8852561F-6398-7B4B-9157-F507B0322867}" destId="{1AF81654-2C7E-354D-9321-051A3EAD4D9E}" srcOrd="1" destOrd="0" presId="urn:microsoft.com/office/officeart/2005/8/layout/vList2"/>
    <dgm:cxn modelId="{2DFBB217-B32B-1047-B9F6-C9928FE9E68C}" type="presParOf" srcId="{8852561F-6398-7B4B-9157-F507B0322867}" destId="{1BB43A2D-5B48-5941-AB83-4113837B22C8}" srcOrd="2" destOrd="0" presId="urn:microsoft.com/office/officeart/2005/8/layout/vList2"/>
    <dgm:cxn modelId="{FBB3F1A5-E5C6-F94B-8835-D73C38A212EC}" type="presParOf" srcId="{8852561F-6398-7B4B-9157-F507B0322867}" destId="{62BEBC75-3DE3-0746-BBF0-FFADD3860205}" srcOrd="3" destOrd="0" presId="urn:microsoft.com/office/officeart/2005/8/layout/vList2"/>
    <dgm:cxn modelId="{5D1D3B84-9431-4F40-BAB3-F18C8339960D}" type="presParOf" srcId="{8852561F-6398-7B4B-9157-F507B0322867}" destId="{A71F4FA2-80AC-0041-B41E-1015C6767F78}" srcOrd="4" destOrd="0" presId="urn:microsoft.com/office/officeart/2005/8/layout/vList2"/>
    <dgm:cxn modelId="{90F9BD7A-DC81-674A-BDD7-E2A9AD96882B}" type="presParOf" srcId="{8852561F-6398-7B4B-9157-F507B0322867}" destId="{6EF8A2DA-EA00-8E4E-9BC1-16BBD335B8C4}" srcOrd="5" destOrd="0" presId="urn:microsoft.com/office/officeart/2005/8/layout/vList2"/>
    <dgm:cxn modelId="{16E21863-E19C-4B4B-B547-F450616B5D50}" type="presParOf" srcId="{8852561F-6398-7B4B-9157-F507B0322867}" destId="{1A777F84-7980-214B-A840-098C2F351464}" srcOrd="6" destOrd="0" presId="urn:microsoft.com/office/officeart/2005/8/layout/vList2"/>
    <dgm:cxn modelId="{1693CE16-3CCE-2245-A282-7DB7A6EA4DC1}" type="presParOf" srcId="{8852561F-6398-7B4B-9157-F507B0322867}" destId="{0B8F7C20-F2E2-CC48-B02D-7190B2AF5B9B}" srcOrd="7" destOrd="0" presId="urn:microsoft.com/office/officeart/2005/8/layout/vList2"/>
    <dgm:cxn modelId="{03FEBF5B-902C-DA47-8B19-4DCC2FE5E4CF}" type="presParOf" srcId="{8852561F-6398-7B4B-9157-F507B0322867}" destId="{9379C22C-E286-7C4A-922A-860494C297F4}" srcOrd="8" destOrd="0" presId="urn:microsoft.com/office/officeart/2005/8/layout/vList2"/>
    <dgm:cxn modelId="{0F70A0EC-1EE8-A94A-ABC8-2EB78196CCFB}" type="presParOf" srcId="{8852561F-6398-7B4B-9157-F507B0322867}" destId="{478885A5-8C58-DA41-AC0E-89960AF6EE56}" srcOrd="9" destOrd="0" presId="urn:microsoft.com/office/officeart/2005/8/layout/vList2"/>
    <dgm:cxn modelId="{24F74693-3812-AE41-8F6F-A4E6A5507645}" type="presParOf" srcId="{8852561F-6398-7B4B-9157-F507B0322867}" destId="{320FCC2A-00AD-2548-8320-E3D7320BD08C}" srcOrd="10" destOrd="0" presId="urn:microsoft.com/office/officeart/2005/8/layout/vList2"/>
    <dgm:cxn modelId="{E74682DC-F327-3F46-B631-F3D127A9BB42}" type="presParOf" srcId="{8852561F-6398-7B4B-9157-F507B0322867}" destId="{C27A4965-1E4E-0A49-BFB0-BD6AE424DE40}" srcOrd="11" destOrd="0" presId="urn:microsoft.com/office/officeart/2005/8/layout/vList2"/>
    <dgm:cxn modelId="{3477FB06-F857-C044-9320-A0012F6D562D}" type="presParOf" srcId="{8852561F-6398-7B4B-9157-F507B0322867}" destId="{ADC8002A-1D4E-004F-ADDF-246E516AE5B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EF820B-248B-4C7C-876F-37A1F5C3FE99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BE9C20-F421-4923-AD1E-A83C88A8ED27}">
      <dgm:prSet/>
      <dgm:spPr/>
      <dgm:t>
        <a:bodyPr/>
        <a:lstStyle/>
        <a:p>
          <a:r>
            <a:rPr lang="en-US"/>
            <a:t>Control minimize the effects of all variables other than the one(s) being tested.</a:t>
          </a:r>
        </a:p>
      </dgm:t>
    </dgm:pt>
    <dgm:pt modelId="{86A8D7B5-2F1B-4105-8799-1C46C7C78209}" type="parTrans" cxnId="{F11BEE21-4E64-4310-AA67-CEC01481F213}">
      <dgm:prSet/>
      <dgm:spPr/>
      <dgm:t>
        <a:bodyPr/>
        <a:lstStyle/>
        <a:p>
          <a:endParaRPr lang="en-US"/>
        </a:p>
      </dgm:t>
    </dgm:pt>
    <dgm:pt modelId="{386AD7B3-97D4-452F-93E1-DE1192381F51}" type="sibTrans" cxnId="{F11BEE21-4E64-4310-AA67-CEC01481F213}">
      <dgm:prSet/>
      <dgm:spPr/>
      <dgm:t>
        <a:bodyPr/>
        <a:lstStyle/>
        <a:p>
          <a:endParaRPr lang="en-US"/>
        </a:p>
      </dgm:t>
    </dgm:pt>
    <dgm:pt modelId="{6E600FDA-EAE5-4BEA-AB8A-2094CD85E058}">
      <dgm:prSet/>
      <dgm:spPr/>
      <dgm:t>
        <a:bodyPr/>
        <a:lstStyle/>
        <a:p>
          <a:r>
            <a:rPr lang="en-US"/>
            <a:t>How do we design an experiment with good controls?</a:t>
          </a:r>
        </a:p>
      </dgm:t>
    </dgm:pt>
    <dgm:pt modelId="{ED3BECA8-666D-4D4F-803D-832471E25A60}" type="parTrans" cxnId="{2F535C49-5AD8-40F8-807E-FCDEF0BF81AF}">
      <dgm:prSet/>
      <dgm:spPr/>
      <dgm:t>
        <a:bodyPr/>
        <a:lstStyle/>
        <a:p>
          <a:endParaRPr lang="en-US"/>
        </a:p>
      </dgm:t>
    </dgm:pt>
    <dgm:pt modelId="{A04FF641-0596-405E-95BD-EA0DC0F790EC}" type="sibTrans" cxnId="{2F535C49-5AD8-40F8-807E-FCDEF0BF81AF}">
      <dgm:prSet/>
      <dgm:spPr/>
      <dgm:t>
        <a:bodyPr/>
        <a:lstStyle/>
        <a:p>
          <a:endParaRPr lang="en-US"/>
        </a:p>
      </dgm:t>
    </dgm:pt>
    <dgm:pt modelId="{72F845C7-6E2E-45D6-8B83-214042E5A72E}">
      <dgm:prSet/>
      <dgm:spPr/>
      <dgm:t>
        <a:bodyPr/>
        <a:lstStyle/>
        <a:p>
          <a:r>
            <a:rPr lang="en-US"/>
            <a:t>Make observations</a:t>
          </a:r>
        </a:p>
      </dgm:t>
    </dgm:pt>
    <dgm:pt modelId="{B6AFAA73-DA79-4F38-AE75-0495711444A1}" type="parTrans" cxnId="{1B060E79-8D7C-45E9-8910-50E7DAB951C3}">
      <dgm:prSet/>
      <dgm:spPr/>
      <dgm:t>
        <a:bodyPr/>
        <a:lstStyle/>
        <a:p>
          <a:endParaRPr lang="en-US"/>
        </a:p>
      </dgm:t>
    </dgm:pt>
    <dgm:pt modelId="{332C3A6C-23E0-4C3E-A368-9B84A6F4E995}" type="sibTrans" cxnId="{1B060E79-8D7C-45E9-8910-50E7DAB951C3}">
      <dgm:prSet/>
      <dgm:spPr/>
      <dgm:t>
        <a:bodyPr/>
        <a:lstStyle/>
        <a:p>
          <a:endParaRPr lang="en-US"/>
        </a:p>
      </dgm:t>
    </dgm:pt>
    <dgm:pt modelId="{8BA54CDB-98BC-4239-B63F-8112D3475998}">
      <dgm:prSet/>
      <dgm:spPr/>
      <dgm:t>
        <a:bodyPr/>
        <a:lstStyle/>
        <a:p>
          <a:r>
            <a:rPr lang="en-US"/>
            <a:t>Know your study system</a:t>
          </a:r>
        </a:p>
      </dgm:t>
    </dgm:pt>
    <dgm:pt modelId="{9E96E206-FF61-4460-9C20-57A38D56182E}" type="parTrans" cxnId="{DD68B9DB-ECAD-41F7-A136-5AA36C69EF2C}">
      <dgm:prSet/>
      <dgm:spPr/>
      <dgm:t>
        <a:bodyPr/>
        <a:lstStyle/>
        <a:p>
          <a:endParaRPr lang="en-US"/>
        </a:p>
      </dgm:t>
    </dgm:pt>
    <dgm:pt modelId="{751827D7-3B91-42D8-BCF3-7D5D998C63BC}" type="sibTrans" cxnId="{DD68B9DB-ECAD-41F7-A136-5AA36C69EF2C}">
      <dgm:prSet/>
      <dgm:spPr/>
      <dgm:t>
        <a:bodyPr/>
        <a:lstStyle/>
        <a:p>
          <a:endParaRPr lang="en-US"/>
        </a:p>
      </dgm:t>
    </dgm:pt>
    <dgm:pt modelId="{BC3A2035-9FC5-42D1-ACB2-FDBF98BB8504}">
      <dgm:prSet/>
      <dgm:spPr/>
      <dgm:t>
        <a:bodyPr/>
        <a:lstStyle/>
        <a:p>
          <a:r>
            <a:rPr lang="en-US"/>
            <a:t>Have a clear hypothesis</a:t>
          </a:r>
        </a:p>
      </dgm:t>
    </dgm:pt>
    <dgm:pt modelId="{B1492693-C15A-4F65-96DF-2C844432EA2F}" type="parTrans" cxnId="{FED64C21-4FA7-4C97-A111-A55E6F7610DA}">
      <dgm:prSet/>
      <dgm:spPr/>
      <dgm:t>
        <a:bodyPr/>
        <a:lstStyle/>
        <a:p>
          <a:endParaRPr lang="en-US"/>
        </a:p>
      </dgm:t>
    </dgm:pt>
    <dgm:pt modelId="{E765131E-24CA-49DA-87F8-17EDDC812349}" type="sibTrans" cxnId="{FED64C21-4FA7-4C97-A111-A55E6F7610DA}">
      <dgm:prSet/>
      <dgm:spPr/>
      <dgm:t>
        <a:bodyPr/>
        <a:lstStyle/>
        <a:p>
          <a:endParaRPr lang="en-US"/>
        </a:p>
      </dgm:t>
    </dgm:pt>
    <dgm:pt modelId="{782A25F2-F927-4A74-84B9-4020AEFE0822}">
      <dgm:prSet/>
      <dgm:spPr/>
      <dgm:t>
        <a:bodyPr/>
        <a:lstStyle/>
        <a:p>
          <a:r>
            <a:rPr lang="en-US"/>
            <a:t>Select a </a:t>
          </a:r>
          <a:r>
            <a:rPr lang="en-US" b="1"/>
            <a:t>specific, measurable</a:t>
          </a:r>
          <a:r>
            <a:rPr lang="en-US"/>
            <a:t> independent variable</a:t>
          </a:r>
        </a:p>
      </dgm:t>
    </dgm:pt>
    <dgm:pt modelId="{A707FE0B-9E23-4491-8D56-087D57894724}" type="parTrans" cxnId="{856396E8-C624-4A9C-81DA-D6002BC1ABC8}">
      <dgm:prSet/>
      <dgm:spPr/>
      <dgm:t>
        <a:bodyPr/>
        <a:lstStyle/>
        <a:p>
          <a:endParaRPr lang="en-US"/>
        </a:p>
      </dgm:t>
    </dgm:pt>
    <dgm:pt modelId="{A313B0A2-D663-499C-82CC-E9C7BCF1A701}" type="sibTrans" cxnId="{856396E8-C624-4A9C-81DA-D6002BC1ABC8}">
      <dgm:prSet/>
      <dgm:spPr/>
      <dgm:t>
        <a:bodyPr/>
        <a:lstStyle/>
        <a:p>
          <a:endParaRPr lang="en-US"/>
        </a:p>
      </dgm:t>
    </dgm:pt>
    <dgm:pt modelId="{5FA64C43-5802-4DE9-A6F0-4AFBCB555BC6}">
      <dgm:prSet/>
      <dgm:spPr/>
      <dgm:t>
        <a:bodyPr/>
        <a:lstStyle/>
        <a:p>
          <a:r>
            <a:rPr lang="en-US"/>
            <a:t>Decide on appropriate control groups</a:t>
          </a:r>
        </a:p>
      </dgm:t>
    </dgm:pt>
    <dgm:pt modelId="{A4037102-FBF5-4E25-9501-EF0DB318B33F}" type="parTrans" cxnId="{15ACD1AF-35F5-456F-97AB-0816F99CD23D}">
      <dgm:prSet/>
      <dgm:spPr/>
      <dgm:t>
        <a:bodyPr/>
        <a:lstStyle/>
        <a:p>
          <a:endParaRPr lang="en-US"/>
        </a:p>
      </dgm:t>
    </dgm:pt>
    <dgm:pt modelId="{9A240297-2B52-4B64-95F4-6086FA5C5293}" type="sibTrans" cxnId="{15ACD1AF-35F5-456F-97AB-0816F99CD23D}">
      <dgm:prSet/>
      <dgm:spPr/>
      <dgm:t>
        <a:bodyPr/>
        <a:lstStyle/>
        <a:p>
          <a:endParaRPr lang="en-US"/>
        </a:p>
      </dgm:t>
    </dgm:pt>
    <dgm:pt modelId="{544F0A0F-881D-4A51-984C-7613FB60C263}">
      <dgm:prSet/>
      <dgm:spPr/>
      <dgm:t>
        <a:bodyPr/>
        <a:lstStyle/>
        <a:p>
          <a:r>
            <a:rPr lang="en-US"/>
            <a:t>Include randomization where appropriate</a:t>
          </a:r>
        </a:p>
      </dgm:t>
    </dgm:pt>
    <dgm:pt modelId="{5FE0F814-9485-48EE-A56A-9FFEAB4401B7}" type="parTrans" cxnId="{2FC0D376-099B-47E3-8441-BA7CB53C5F08}">
      <dgm:prSet/>
      <dgm:spPr/>
      <dgm:t>
        <a:bodyPr/>
        <a:lstStyle/>
        <a:p>
          <a:endParaRPr lang="en-US"/>
        </a:p>
      </dgm:t>
    </dgm:pt>
    <dgm:pt modelId="{1B8D416A-0EA0-47D4-957B-F2B0752A62EF}" type="sibTrans" cxnId="{2FC0D376-099B-47E3-8441-BA7CB53C5F08}">
      <dgm:prSet/>
      <dgm:spPr/>
      <dgm:t>
        <a:bodyPr/>
        <a:lstStyle/>
        <a:p>
          <a:endParaRPr lang="en-US"/>
        </a:p>
      </dgm:t>
    </dgm:pt>
    <dgm:pt modelId="{6ADFF9BF-A053-4523-B302-9146DD0FF214}">
      <dgm:prSet/>
      <dgm:spPr/>
      <dgm:t>
        <a:bodyPr/>
        <a:lstStyle/>
        <a:p>
          <a:r>
            <a:rPr lang="en-US"/>
            <a:t>Monitor controls throughout experiment </a:t>
          </a:r>
        </a:p>
      </dgm:t>
    </dgm:pt>
    <dgm:pt modelId="{9934CEE2-BE2B-49D3-9825-3DCC81A633A5}" type="parTrans" cxnId="{B1D28420-A20B-467B-A6E3-611A3EFDDC94}">
      <dgm:prSet/>
      <dgm:spPr/>
      <dgm:t>
        <a:bodyPr/>
        <a:lstStyle/>
        <a:p>
          <a:endParaRPr lang="en-US"/>
        </a:p>
      </dgm:t>
    </dgm:pt>
    <dgm:pt modelId="{227955BA-F975-4929-9D92-7AE5F1A8FD88}" type="sibTrans" cxnId="{B1D28420-A20B-467B-A6E3-611A3EFDDC94}">
      <dgm:prSet/>
      <dgm:spPr/>
      <dgm:t>
        <a:bodyPr/>
        <a:lstStyle/>
        <a:p>
          <a:endParaRPr lang="en-US"/>
        </a:p>
      </dgm:t>
    </dgm:pt>
    <dgm:pt modelId="{DF080BA8-1013-B740-94FB-B75BA9CB8258}" type="pres">
      <dgm:prSet presAssocID="{98EF820B-248B-4C7C-876F-37A1F5C3FE99}" presName="Name0" presStyleCnt="0">
        <dgm:presLayoutVars>
          <dgm:dir/>
          <dgm:animLvl val="lvl"/>
          <dgm:resizeHandles val="exact"/>
        </dgm:presLayoutVars>
      </dgm:prSet>
      <dgm:spPr/>
    </dgm:pt>
    <dgm:pt modelId="{C10DF207-577E-8A45-94A3-CEA31F177AAB}" type="pres">
      <dgm:prSet presAssocID="{6E600FDA-EAE5-4BEA-AB8A-2094CD85E058}" presName="boxAndChildren" presStyleCnt="0"/>
      <dgm:spPr/>
    </dgm:pt>
    <dgm:pt modelId="{4F794B93-50A3-A748-B05C-A8C688CF34CD}" type="pres">
      <dgm:prSet presAssocID="{6E600FDA-EAE5-4BEA-AB8A-2094CD85E058}" presName="parentTextBox" presStyleLbl="node1" presStyleIdx="0" presStyleCnt="2"/>
      <dgm:spPr/>
    </dgm:pt>
    <dgm:pt modelId="{1952C683-7D23-5C4D-8C65-C972E7741BD1}" type="pres">
      <dgm:prSet presAssocID="{6E600FDA-EAE5-4BEA-AB8A-2094CD85E058}" presName="entireBox" presStyleLbl="node1" presStyleIdx="0" presStyleCnt="2"/>
      <dgm:spPr/>
    </dgm:pt>
    <dgm:pt modelId="{B3FC86AA-952F-C845-8D3F-0E62E2E43A64}" type="pres">
      <dgm:prSet presAssocID="{6E600FDA-EAE5-4BEA-AB8A-2094CD85E058}" presName="descendantBox" presStyleCnt="0"/>
      <dgm:spPr/>
    </dgm:pt>
    <dgm:pt modelId="{8B5267A9-4420-FA4D-B9E3-45CA2B1B85D9}" type="pres">
      <dgm:prSet presAssocID="{72F845C7-6E2E-45D6-8B83-214042E5A72E}" presName="childTextBox" presStyleLbl="fgAccFollowNode1" presStyleIdx="0" presStyleCnt="7">
        <dgm:presLayoutVars>
          <dgm:bulletEnabled val="1"/>
        </dgm:presLayoutVars>
      </dgm:prSet>
      <dgm:spPr/>
    </dgm:pt>
    <dgm:pt modelId="{C0AB4DD8-C631-E347-8C71-F661B319160F}" type="pres">
      <dgm:prSet presAssocID="{8BA54CDB-98BC-4239-B63F-8112D3475998}" presName="childTextBox" presStyleLbl="fgAccFollowNode1" presStyleIdx="1" presStyleCnt="7">
        <dgm:presLayoutVars>
          <dgm:bulletEnabled val="1"/>
        </dgm:presLayoutVars>
      </dgm:prSet>
      <dgm:spPr/>
    </dgm:pt>
    <dgm:pt modelId="{3FAEB01F-99A0-B541-8807-A919F5C25DB2}" type="pres">
      <dgm:prSet presAssocID="{BC3A2035-9FC5-42D1-ACB2-FDBF98BB8504}" presName="childTextBox" presStyleLbl="fgAccFollowNode1" presStyleIdx="2" presStyleCnt="7">
        <dgm:presLayoutVars>
          <dgm:bulletEnabled val="1"/>
        </dgm:presLayoutVars>
      </dgm:prSet>
      <dgm:spPr/>
    </dgm:pt>
    <dgm:pt modelId="{E301D579-7AF6-F84D-81FE-3A302F015A5E}" type="pres">
      <dgm:prSet presAssocID="{782A25F2-F927-4A74-84B9-4020AEFE0822}" presName="childTextBox" presStyleLbl="fgAccFollowNode1" presStyleIdx="3" presStyleCnt="7">
        <dgm:presLayoutVars>
          <dgm:bulletEnabled val="1"/>
        </dgm:presLayoutVars>
      </dgm:prSet>
      <dgm:spPr/>
    </dgm:pt>
    <dgm:pt modelId="{326635B4-FB9E-3E4C-AC87-FE953CE121DF}" type="pres">
      <dgm:prSet presAssocID="{5FA64C43-5802-4DE9-A6F0-4AFBCB555BC6}" presName="childTextBox" presStyleLbl="fgAccFollowNode1" presStyleIdx="4" presStyleCnt="7">
        <dgm:presLayoutVars>
          <dgm:bulletEnabled val="1"/>
        </dgm:presLayoutVars>
      </dgm:prSet>
      <dgm:spPr/>
    </dgm:pt>
    <dgm:pt modelId="{8EAA8616-0224-C44B-89F8-30CA6E5EE7BD}" type="pres">
      <dgm:prSet presAssocID="{544F0A0F-881D-4A51-984C-7613FB60C263}" presName="childTextBox" presStyleLbl="fgAccFollowNode1" presStyleIdx="5" presStyleCnt="7">
        <dgm:presLayoutVars>
          <dgm:bulletEnabled val="1"/>
        </dgm:presLayoutVars>
      </dgm:prSet>
      <dgm:spPr/>
    </dgm:pt>
    <dgm:pt modelId="{74A7766A-9019-BC4A-9EBC-831D62BDA8DA}" type="pres">
      <dgm:prSet presAssocID="{6ADFF9BF-A053-4523-B302-9146DD0FF214}" presName="childTextBox" presStyleLbl="fgAccFollowNode1" presStyleIdx="6" presStyleCnt="7">
        <dgm:presLayoutVars>
          <dgm:bulletEnabled val="1"/>
        </dgm:presLayoutVars>
      </dgm:prSet>
      <dgm:spPr/>
    </dgm:pt>
    <dgm:pt modelId="{59C11873-E6B1-0846-8C81-A4ABB8E310CD}" type="pres">
      <dgm:prSet presAssocID="{386AD7B3-97D4-452F-93E1-DE1192381F51}" presName="sp" presStyleCnt="0"/>
      <dgm:spPr/>
    </dgm:pt>
    <dgm:pt modelId="{14F7369E-1774-D543-A64B-9D794A625BEA}" type="pres">
      <dgm:prSet presAssocID="{DFBE9C20-F421-4923-AD1E-A83C88A8ED27}" presName="arrowAndChildren" presStyleCnt="0"/>
      <dgm:spPr/>
    </dgm:pt>
    <dgm:pt modelId="{62DA7075-F088-4941-BB6D-F9DB85038E15}" type="pres">
      <dgm:prSet presAssocID="{DFBE9C20-F421-4923-AD1E-A83C88A8ED27}" presName="parentTextArrow" presStyleLbl="node1" presStyleIdx="1" presStyleCnt="2"/>
      <dgm:spPr/>
    </dgm:pt>
  </dgm:ptLst>
  <dgm:cxnLst>
    <dgm:cxn modelId="{D055EA05-E829-E249-A166-021B882D2B36}" type="presOf" srcId="{8BA54CDB-98BC-4239-B63F-8112D3475998}" destId="{C0AB4DD8-C631-E347-8C71-F661B319160F}" srcOrd="0" destOrd="0" presId="urn:microsoft.com/office/officeart/2005/8/layout/process4"/>
    <dgm:cxn modelId="{876B171C-82DF-F349-A6FD-4D6C1CADFAFE}" type="presOf" srcId="{DFBE9C20-F421-4923-AD1E-A83C88A8ED27}" destId="{62DA7075-F088-4941-BB6D-F9DB85038E15}" srcOrd="0" destOrd="0" presId="urn:microsoft.com/office/officeart/2005/8/layout/process4"/>
    <dgm:cxn modelId="{9298D51E-3EE5-8E4D-8CF6-C60560B6266B}" type="presOf" srcId="{BC3A2035-9FC5-42D1-ACB2-FDBF98BB8504}" destId="{3FAEB01F-99A0-B541-8807-A919F5C25DB2}" srcOrd="0" destOrd="0" presId="urn:microsoft.com/office/officeart/2005/8/layout/process4"/>
    <dgm:cxn modelId="{B1D28420-A20B-467B-A6E3-611A3EFDDC94}" srcId="{6E600FDA-EAE5-4BEA-AB8A-2094CD85E058}" destId="{6ADFF9BF-A053-4523-B302-9146DD0FF214}" srcOrd="6" destOrd="0" parTransId="{9934CEE2-BE2B-49D3-9825-3DCC81A633A5}" sibTransId="{227955BA-F975-4929-9D92-7AE5F1A8FD88}"/>
    <dgm:cxn modelId="{FF8C0421-1AB9-4C40-B37D-D16A0527D7C2}" type="presOf" srcId="{5FA64C43-5802-4DE9-A6F0-4AFBCB555BC6}" destId="{326635B4-FB9E-3E4C-AC87-FE953CE121DF}" srcOrd="0" destOrd="0" presId="urn:microsoft.com/office/officeart/2005/8/layout/process4"/>
    <dgm:cxn modelId="{FED64C21-4FA7-4C97-A111-A55E6F7610DA}" srcId="{6E600FDA-EAE5-4BEA-AB8A-2094CD85E058}" destId="{BC3A2035-9FC5-42D1-ACB2-FDBF98BB8504}" srcOrd="2" destOrd="0" parTransId="{B1492693-C15A-4F65-96DF-2C844432EA2F}" sibTransId="{E765131E-24CA-49DA-87F8-17EDDC812349}"/>
    <dgm:cxn modelId="{F11BEE21-4E64-4310-AA67-CEC01481F213}" srcId="{98EF820B-248B-4C7C-876F-37A1F5C3FE99}" destId="{DFBE9C20-F421-4923-AD1E-A83C88A8ED27}" srcOrd="0" destOrd="0" parTransId="{86A8D7B5-2F1B-4105-8799-1C46C7C78209}" sibTransId="{386AD7B3-97D4-452F-93E1-DE1192381F51}"/>
    <dgm:cxn modelId="{2F535C49-5AD8-40F8-807E-FCDEF0BF81AF}" srcId="{98EF820B-248B-4C7C-876F-37A1F5C3FE99}" destId="{6E600FDA-EAE5-4BEA-AB8A-2094CD85E058}" srcOrd="1" destOrd="0" parTransId="{ED3BECA8-666D-4D4F-803D-832471E25A60}" sibTransId="{A04FF641-0596-405E-95BD-EA0DC0F790EC}"/>
    <dgm:cxn modelId="{F3CD3055-8236-9B4F-AF2C-E2D7712BED0B}" type="presOf" srcId="{72F845C7-6E2E-45D6-8B83-214042E5A72E}" destId="{8B5267A9-4420-FA4D-B9E3-45CA2B1B85D9}" srcOrd="0" destOrd="0" presId="urn:microsoft.com/office/officeart/2005/8/layout/process4"/>
    <dgm:cxn modelId="{8FA1706B-DC18-4045-9710-DEEE8D1CF3E1}" type="presOf" srcId="{6E600FDA-EAE5-4BEA-AB8A-2094CD85E058}" destId="{1952C683-7D23-5C4D-8C65-C972E7741BD1}" srcOrd="1" destOrd="0" presId="urn:microsoft.com/office/officeart/2005/8/layout/process4"/>
    <dgm:cxn modelId="{2FC0D376-099B-47E3-8441-BA7CB53C5F08}" srcId="{6E600FDA-EAE5-4BEA-AB8A-2094CD85E058}" destId="{544F0A0F-881D-4A51-984C-7613FB60C263}" srcOrd="5" destOrd="0" parTransId="{5FE0F814-9485-48EE-A56A-9FFEAB4401B7}" sibTransId="{1B8D416A-0EA0-47D4-957B-F2B0752A62EF}"/>
    <dgm:cxn modelId="{1B060E79-8D7C-45E9-8910-50E7DAB951C3}" srcId="{6E600FDA-EAE5-4BEA-AB8A-2094CD85E058}" destId="{72F845C7-6E2E-45D6-8B83-214042E5A72E}" srcOrd="0" destOrd="0" parTransId="{B6AFAA73-DA79-4F38-AE75-0495711444A1}" sibTransId="{332C3A6C-23E0-4C3E-A368-9B84A6F4E995}"/>
    <dgm:cxn modelId="{FD275998-C346-994D-9ABE-4772C522E44D}" type="presOf" srcId="{6ADFF9BF-A053-4523-B302-9146DD0FF214}" destId="{74A7766A-9019-BC4A-9EBC-831D62BDA8DA}" srcOrd="0" destOrd="0" presId="urn:microsoft.com/office/officeart/2005/8/layout/process4"/>
    <dgm:cxn modelId="{B1E0FCA9-8E98-AD40-A4C8-FF260D03BFB1}" type="presOf" srcId="{782A25F2-F927-4A74-84B9-4020AEFE0822}" destId="{E301D579-7AF6-F84D-81FE-3A302F015A5E}" srcOrd="0" destOrd="0" presId="urn:microsoft.com/office/officeart/2005/8/layout/process4"/>
    <dgm:cxn modelId="{15ACD1AF-35F5-456F-97AB-0816F99CD23D}" srcId="{6E600FDA-EAE5-4BEA-AB8A-2094CD85E058}" destId="{5FA64C43-5802-4DE9-A6F0-4AFBCB555BC6}" srcOrd="4" destOrd="0" parTransId="{A4037102-FBF5-4E25-9501-EF0DB318B33F}" sibTransId="{9A240297-2B52-4B64-95F4-6086FA5C5293}"/>
    <dgm:cxn modelId="{820CD0CC-59CE-9446-8701-CEE5F150CA16}" type="presOf" srcId="{544F0A0F-881D-4A51-984C-7613FB60C263}" destId="{8EAA8616-0224-C44B-89F8-30CA6E5EE7BD}" srcOrd="0" destOrd="0" presId="urn:microsoft.com/office/officeart/2005/8/layout/process4"/>
    <dgm:cxn modelId="{07E026CD-469C-724D-83B8-0A457FFA1379}" type="presOf" srcId="{98EF820B-248B-4C7C-876F-37A1F5C3FE99}" destId="{DF080BA8-1013-B740-94FB-B75BA9CB8258}" srcOrd="0" destOrd="0" presId="urn:microsoft.com/office/officeart/2005/8/layout/process4"/>
    <dgm:cxn modelId="{DD68B9DB-ECAD-41F7-A136-5AA36C69EF2C}" srcId="{6E600FDA-EAE5-4BEA-AB8A-2094CD85E058}" destId="{8BA54CDB-98BC-4239-B63F-8112D3475998}" srcOrd="1" destOrd="0" parTransId="{9E96E206-FF61-4460-9C20-57A38D56182E}" sibTransId="{751827D7-3B91-42D8-BCF3-7D5D998C63BC}"/>
    <dgm:cxn modelId="{856396E8-C624-4A9C-81DA-D6002BC1ABC8}" srcId="{6E600FDA-EAE5-4BEA-AB8A-2094CD85E058}" destId="{782A25F2-F927-4A74-84B9-4020AEFE0822}" srcOrd="3" destOrd="0" parTransId="{A707FE0B-9E23-4491-8D56-087D57894724}" sibTransId="{A313B0A2-D663-499C-82CC-E9C7BCF1A701}"/>
    <dgm:cxn modelId="{ED7FE4EE-D278-C84A-8722-DCCA97D55AA3}" type="presOf" srcId="{6E600FDA-EAE5-4BEA-AB8A-2094CD85E058}" destId="{4F794B93-50A3-A748-B05C-A8C688CF34CD}" srcOrd="0" destOrd="0" presId="urn:microsoft.com/office/officeart/2005/8/layout/process4"/>
    <dgm:cxn modelId="{7278B110-AF38-E947-88BA-13C2DAAC2DC5}" type="presParOf" srcId="{DF080BA8-1013-B740-94FB-B75BA9CB8258}" destId="{C10DF207-577E-8A45-94A3-CEA31F177AAB}" srcOrd="0" destOrd="0" presId="urn:microsoft.com/office/officeart/2005/8/layout/process4"/>
    <dgm:cxn modelId="{255ECBB0-9A42-BE49-8D9D-B9FA221F89C3}" type="presParOf" srcId="{C10DF207-577E-8A45-94A3-CEA31F177AAB}" destId="{4F794B93-50A3-A748-B05C-A8C688CF34CD}" srcOrd="0" destOrd="0" presId="urn:microsoft.com/office/officeart/2005/8/layout/process4"/>
    <dgm:cxn modelId="{7FFD2CE5-D9CF-2B4D-800A-DA719B14726D}" type="presParOf" srcId="{C10DF207-577E-8A45-94A3-CEA31F177AAB}" destId="{1952C683-7D23-5C4D-8C65-C972E7741BD1}" srcOrd="1" destOrd="0" presId="urn:microsoft.com/office/officeart/2005/8/layout/process4"/>
    <dgm:cxn modelId="{F03263A0-0693-5642-A455-CBC53DA07EBE}" type="presParOf" srcId="{C10DF207-577E-8A45-94A3-CEA31F177AAB}" destId="{B3FC86AA-952F-C845-8D3F-0E62E2E43A64}" srcOrd="2" destOrd="0" presId="urn:microsoft.com/office/officeart/2005/8/layout/process4"/>
    <dgm:cxn modelId="{A51C3685-E6A6-CF49-BB4E-ED3A69420A6D}" type="presParOf" srcId="{B3FC86AA-952F-C845-8D3F-0E62E2E43A64}" destId="{8B5267A9-4420-FA4D-B9E3-45CA2B1B85D9}" srcOrd="0" destOrd="0" presId="urn:microsoft.com/office/officeart/2005/8/layout/process4"/>
    <dgm:cxn modelId="{D8A4171A-CACD-9443-BC19-A94D09C2D21A}" type="presParOf" srcId="{B3FC86AA-952F-C845-8D3F-0E62E2E43A64}" destId="{C0AB4DD8-C631-E347-8C71-F661B319160F}" srcOrd="1" destOrd="0" presId="urn:microsoft.com/office/officeart/2005/8/layout/process4"/>
    <dgm:cxn modelId="{84E1C7E9-96C4-8A4C-B8F5-F7284DA78DD1}" type="presParOf" srcId="{B3FC86AA-952F-C845-8D3F-0E62E2E43A64}" destId="{3FAEB01F-99A0-B541-8807-A919F5C25DB2}" srcOrd="2" destOrd="0" presId="urn:microsoft.com/office/officeart/2005/8/layout/process4"/>
    <dgm:cxn modelId="{A7EC13BD-8530-6C47-A295-10A75F8E793A}" type="presParOf" srcId="{B3FC86AA-952F-C845-8D3F-0E62E2E43A64}" destId="{E301D579-7AF6-F84D-81FE-3A302F015A5E}" srcOrd="3" destOrd="0" presId="urn:microsoft.com/office/officeart/2005/8/layout/process4"/>
    <dgm:cxn modelId="{4C6159FC-29A2-654D-B137-56B88A143FD2}" type="presParOf" srcId="{B3FC86AA-952F-C845-8D3F-0E62E2E43A64}" destId="{326635B4-FB9E-3E4C-AC87-FE953CE121DF}" srcOrd="4" destOrd="0" presId="urn:microsoft.com/office/officeart/2005/8/layout/process4"/>
    <dgm:cxn modelId="{97CA3C2B-E2DC-0E43-BB27-3EBB43C59C0E}" type="presParOf" srcId="{B3FC86AA-952F-C845-8D3F-0E62E2E43A64}" destId="{8EAA8616-0224-C44B-89F8-30CA6E5EE7BD}" srcOrd="5" destOrd="0" presId="urn:microsoft.com/office/officeart/2005/8/layout/process4"/>
    <dgm:cxn modelId="{DFA5F9E6-8D08-1545-8270-0D7FC78B65F2}" type="presParOf" srcId="{B3FC86AA-952F-C845-8D3F-0E62E2E43A64}" destId="{74A7766A-9019-BC4A-9EBC-831D62BDA8DA}" srcOrd="6" destOrd="0" presId="urn:microsoft.com/office/officeart/2005/8/layout/process4"/>
    <dgm:cxn modelId="{5CADDA07-FAFA-A54B-A25E-04BCBCB616C8}" type="presParOf" srcId="{DF080BA8-1013-B740-94FB-B75BA9CB8258}" destId="{59C11873-E6B1-0846-8C81-A4ABB8E310CD}" srcOrd="1" destOrd="0" presId="urn:microsoft.com/office/officeart/2005/8/layout/process4"/>
    <dgm:cxn modelId="{0687C180-D4A5-744D-A641-7BE107797A94}" type="presParOf" srcId="{DF080BA8-1013-B740-94FB-B75BA9CB8258}" destId="{14F7369E-1774-D543-A64B-9D794A625BEA}" srcOrd="2" destOrd="0" presId="urn:microsoft.com/office/officeart/2005/8/layout/process4"/>
    <dgm:cxn modelId="{EB12C1D0-3D74-B644-8289-07432D9341F1}" type="presParOf" srcId="{14F7369E-1774-D543-A64B-9D794A625BEA}" destId="{62DA7075-F088-4941-BB6D-F9DB85038E1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F49E7-6E29-724D-B076-20E95A329794}">
      <dsp:nvSpPr>
        <dsp:cNvPr id="0" name=""/>
        <dsp:cNvSpPr/>
      </dsp:nvSpPr>
      <dsp:spPr>
        <a:xfrm>
          <a:off x="0" y="3184858"/>
          <a:ext cx="6151562" cy="20896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Often applied to understand:</a:t>
          </a:r>
        </a:p>
      </dsp:txBody>
      <dsp:txXfrm>
        <a:off x="0" y="3184858"/>
        <a:ext cx="6151562" cy="1128390"/>
      </dsp:txXfrm>
    </dsp:sp>
    <dsp:sp modelId="{A44A0E47-EE33-EF4C-802E-782DC3454327}">
      <dsp:nvSpPr>
        <dsp:cNvPr id="0" name=""/>
        <dsp:cNvSpPr/>
      </dsp:nvSpPr>
      <dsp:spPr>
        <a:xfrm>
          <a:off x="750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Population genomics</a:t>
          </a:r>
        </a:p>
      </dsp:txBody>
      <dsp:txXfrm>
        <a:off x="750" y="4271456"/>
        <a:ext cx="878580" cy="961221"/>
      </dsp:txXfrm>
    </dsp:sp>
    <dsp:sp modelId="{D8967EE9-E33B-A349-87B1-BFDCB6E0BBBE}">
      <dsp:nvSpPr>
        <dsp:cNvPr id="0" name=""/>
        <dsp:cNvSpPr/>
      </dsp:nvSpPr>
      <dsp:spPr>
        <a:xfrm>
          <a:off x="87933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1824332"/>
            <a:satOff val="5220"/>
            <a:lumOff val="-34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24332"/>
              <a:satOff val="5220"/>
              <a:lumOff val="-3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Evolutionary genomics &amp; proteomics </a:t>
          </a:r>
        </a:p>
      </dsp:txBody>
      <dsp:txXfrm>
        <a:off x="879331" y="4271456"/>
        <a:ext cx="878580" cy="961221"/>
      </dsp:txXfrm>
    </dsp:sp>
    <dsp:sp modelId="{0E7E53EF-FE41-7C44-B1CD-97504D9A1F83}">
      <dsp:nvSpPr>
        <dsp:cNvPr id="0" name=""/>
        <dsp:cNvSpPr/>
      </dsp:nvSpPr>
      <dsp:spPr>
        <a:xfrm>
          <a:off x="175791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3648664"/>
            <a:satOff val="10440"/>
            <a:lumOff val="-6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48664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Regulatory &amp; metabolic networks</a:t>
          </a:r>
        </a:p>
      </dsp:txBody>
      <dsp:txXfrm>
        <a:off x="1757911" y="4271456"/>
        <a:ext cx="878580" cy="961221"/>
      </dsp:txXfrm>
    </dsp:sp>
    <dsp:sp modelId="{A74FF84C-ED43-A349-9068-D202AF4C0995}">
      <dsp:nvSpPr>
        <dsp:cNvPr id="0" name=""/>
        <dsp:cNvSpPr/>
      </dsp:nvSpPr>
      <dsp:spPr>
        <a:xfrm>
          <a:off x="263649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5472996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6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Gene-disease associations</a:t>
          </a:r>
        </a:p>
      </dsp:txBody>
      <dsp:txXfrm>
        <a:off x="2636491" y="4271456"/>
        <a:ext cx="878580" cy="961221"/>
      </dsp:txXfrm>
    </dsp:sp>
    <dsp:sp modelId="{FEA2B007-40BA-A94C-896F-ACC8CE179C8C}">
      <dsp:nvSpPr>
        <dsp:cNvPr id="0" name=""/>
        <dsp:cNvSpPr/>
      </dsp:nvSpPr>
      <dsp:spPr>
        <a:xfrm>
          <a:off x="351507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7297329"/>
            <a:satOff val="20881"/>
            <a:lumOff val="-13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97329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Biomedical imaging analysis</a:t>
          </a:r>
        </a:p>
      </dsp:txBody>
      <dsp:txXfrm>
        <a:off x="3515071" y="4271456"/>
        <a:ext cx="878580" cy="961221"/>
      </dsp:txXfrm>
    </dsp:sp>
    <dsp:sp modelId="{741BCCF5-0728-7B49-8A78-DE86837FD930}">
      <dsp:nvSpPr>
        <dsp:cNvPr id="0" name=""/>
        <dsp:cNvSpPr/>
      </dsp:nvSpPr>
      <dsp:spPr>
        <a:xfrm>
          <a:off x="439365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9121661"/>
            <a:satOff val="26101"/>
            <a:lumOff val="-173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121661"/>
              <a:satOff val="26101"/>
              <a:lumOff val="-17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Infectious disease dynamics</a:t>
          </a:r>
        </a:p>
      </dsp:txBody>
      <dsp:txXfrm>
        <a:off x="4393651" y="4271456"/>
        <a:ext cx="878580" cy="961221"/>
      </dsp:txXfrm>
    </dsp:sp>
    <dsp:sp modelId="{BFAA5914-4B6D-4649-8823-253E7565DE16}">
      <dsp:nvSpPr>
        <dsp:cNvPr id="0" name=""/>
        <dsp:cNvSpPr/>
      </dsp:nvSpPr>
      <dsp:spPr>
        <a:xfrm>
          <a:off x="527223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10945993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93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Many more!</a:t>
          </a:r>
        </a:p>
      </dsp:txBody>
      <dsp:txXfrm>
        <a:off x="5272231" y="4271456"/>
        <a:ext cx="878580" cy="961221"/>
      </dsp:txXfrm>
    </dsp:sp>
    <dsp:sp modelId="{027B0CE6-73E4-B441-88C2-B5051D2FC231}">
      <dsp:nvSpPr>
        <dsp:cNvPr id="0" name=""/>
        <dsp:cNvSpPr/>
      </dsp:nvSpPr>
      <dsp:spPr>
        <a:xfrm rot="10800000">
          <a:off x="0" y="2379"/>
          <a:ext cx="6151562" cy="3213823"/>
        </a:xfrm>
        <a:prstGeom prst="upArrowCallout">
          <a:avLst/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Seeks to understand biological systems and their relationships through </a:t>
          </a:r>
          <a:r>
            <a:rPr lang="en-US" sz="2800" b="1" kern="1200"/>
            <a:t>data analysis</a:t>
          </a:r>
          <a:r>
            <a:rPr lang="en-US" sz="2800" kern="1200"/>
            <a:t>, </a:t>
          </a:r>
          <a:r>
            <a:rPr lang="en-US" sz="2800" b="1" kern="1200"/>
            <a:t>mathematical modeling</a:t>
          </a:r>
          <a:r>
            <a:rPr lang="en-US" sz="2800" kern="1200"/>
            <a:t>, and other </a:t>
          </a:r>
          <a:r>
            <a:rPr lang="en-US" sz="2800" b="1" kern="1200"/>
            <a:t>quantitative tools</a:t>
          </a:r>
          <a:r>
            <a:rPr lang="en-US" sz="2800" kern="1200"/>
            <a:t>.</a:t>
          </a:r>
        </a:p>
      </dsp:txBody>
      <dsp:txXfrm rot="10800000">
        <a:off x="0" y="2379"/>
        <a:ext cx="6151562" cy="2088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43911-DBEB-D741-8FA3-9E47DFA2291D}">
      <dsp:nvSpPr>
        <dsp:cNvPr id="0" name=""/>
        <dsp:cNvSpPr/>
      </dsp:nvSpPr>
      <dsp:spPr>
        <a:xfrm>
          <a:off x="1306750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Computational biology approaches typically generate </a:t>
          </a:r>
          <a:r>
            <a:rPr lang="en-US" sz="1800" b="1" kern="1200" dirty="0"/>
            <a:t>large amounts of data</a:t>
          </a:r>
          <a:r>
            <a:rPr lang="en-US" sz="1800" kern="1200" dirty="0"/>
            <a:t>.</a:t>
          </a:r>
        </a:p>
      </dsp:txBody>
      <dsp:txXfrm>
        <a:off x="1306750" y="353"/>
        <a:ext cx="2390030" cy="1434018"/>
      </dsp:txXfrm>
    </dsp:sp>
    <dsp:sp modelId="{5F15309E-7AE1-F842-BB2A-29497860BD7D}">
      <dsp:nvSpPr>
        <dsp:cNvPr id="0" name=""/>
        <dsp:cNvSpPr/>
      </dsp:nvSpPr>
      <dsp:spPr>
        <a:xfrm>
          <a:off x="3935784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Purpose of data analysis is to </a:t>
          </a:r>
          <a:r>
            <a:rPr lang="en-US" sz="1800" b="1" kern="1200" dirty="0"/>
            <a:t>identify patterns and trends </a:t>
          </a:r>
          <a:r>
            <a:rPr lang="en-US" sz="1800" kern="1200" dirty="0"/>
            <a:t>in biological data.</a:t>
          </a:r>
        </a:p>
      </dsp:txBody>
      <dsp:txXfrm>
        <a:off x="3935784" y="353"/>
        <a:ext cx="2390030" cy="1434018"/>
      </dsp:txXfrm>
    </dsp:sp>
    <dsp:sp modelId="{430615FB-76AA-A149-830B-C38C3EBF1272}">
      <dsp:nvSpPr>
        <dsp:cNvPr id="0" name=""/>
        <dsp:cNvSpPr/>
      </dsp:nvSpPr>
      <dsp:spPr>
        <a:xfrm>
          <a:off x="6564818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Allows us to </a:t>
          </a:r>
          <a:r>
            <a:rPr lang="en-US" sz="1800" b="1" kern="1200" dirty="0"/>
            <a:t>rigorously test hypotheses </a:t>
          </a:r>
          <a:r>
            <a:rPr lang="en-US" sz="1800" kern="1200" dirty="0"/>
            <a:t>about biological processes and their relationships.</a:t>
          </a:r>
        </a:p>
      </dsp:txBody>
      <dsp:txXfrm>
        <a:off x="6564818" y="353"/>
        <a:ext cx="2390030" cy="1434018"/>
      </dsp:txXfrm>
    </dsp:sp>
    <dsp:sp modelId="{9E82B5AC-8C7B-A44E-B38E-EEC22B3480D3}">
      <dsp:nvSpPr>
        <dsp:cNvPr id="0" name=""/>
        <dsp:cNvSpPr/>
      </dsp:nvSpPr>
      <dsp:spPr>
        <a:xfrm>
          <a:off x="1306750" y="1673375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Helps </a:t>
          </a:r>
          <a:r>
            <a:rPr lang="en-US" sz="1800" b="1" kern="1200"/>
            <a:t>estimate parameters, fit models, and validate</a:t>
          </a:r>
          <a:r>
            <a:rPr lang="en-US" sz="1800" kern="1200"/>
            <a:t> models and simulations.</a:t>
          </a:r>
        </a:p>
      </dsp:txBody>
      <dsp:txXfrm>
        <a:off x="1306750" y="1673375"/>
        <a:ext cx="2390030" cy="1434018"/>
      </dsp:txXfrm>
    </dsp:sp>
    <dsp:sp modelId="{F9874C18-0ECC-4447-A4C8-33B71D03441A}">
      <dsp:nvSpPr>
        <dsp:cNvPr id="0" name=""/>
        <dsp:cNvSpPr/>
      </dsp:nvSpPr>
      <dsp:spPr>
        <a:xfrm>
          <a:off x="3935784" y="1673375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Provides guidance on appropriate </a:t>
          </a:r>
          <a:r>
            <a:rPr lang="en-US" sz="1800" b="1" kern="1200"/>
            <a:t>experimental design</a:t>
          </a:r>
          <a:r>
            <a:rPr lang="en-US" sz="1800" kern="1200"/>
            <a:t>. </a:t>
          </a:r>
        </a:p>
      </dsp:txBody>
      <dsp:txXfrm>
        <a:off x="3935784" y="1673375"/>
        <a:ext cx="2390030" cy="1434018"/>
      </dsp:txXfrm>
    </dsp:sp>
    <dsp:sp modelId="{5ED80305-A5A2-E04E-9C09-8C6625A6B2F6}">
      <dsp:nvSpPr>
        <dsp:cNvPr id="0" name=""/>
        <dsp:cNvSpPr/>
      </dsp:nvSpPr>
      <dsp:spPr>
        <a:xfrm>
          <a:off x="6564818" y="1673375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Can be used to </a:t>
          </a:r>
          <a:r>
            <a:rPr lang="en-US" sz="1800" b="1" kern="1200"/>
            <a:t>make predictions </a:t>
          </a:r>
          <a:r>
            <a:rPr lang="en-US" sz="1800" kern="1200"/>
            <a:t>and </a:t>
          </a:r>
          <a:r>
            <a:rPr lang="en-US" sz="1800" b="1" kern="1200"/>
            <a:t>guide future research </a:t>
          </a:r>
          <a:r>
            <a:rPr lang="en-US" sz="1800" kern="1200"/>
            <a:t>directions.</a:t>
          </a:r>
        </a:p>
      </dsp:txBody>
      <dsp:txXfrm>
        <a:off x="6564818" y="1673375"/>
        <a:ext cx="2390030" cy="1434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40987-EDF1-0F47-AA57-16677E1F41E5}">
      <dsp:nvSpPr>
        <dsp:cNvPr id="0" name=""/>
        <dsp:cNvSpPr/>
      </dsp:nvSpPr>
      <dsp:spPr>
        <a:xfrm rot="5400000">
          <a:off x="6371512" y="-2525705"/>
          <a:ext cx="1212750" cy="656742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Sample size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Replication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Randomization &amp; Controls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Batch effects</a:t>
          </a:r>
        </a:p>
      </dsp:txBody>
      <dsp:txXfrm rot="-5400000">
        <a:off x="3694175" y="210834"/>
        <a:ext cx="6508222" cy="1094346"/>
      </dsp:txXfrm>
    </dsp:sp>
    <dsp:sp modelId="{E14E6B0E-DDF5-A745-B17E-238ABC1923C4}">
      <dsp:nvSpPr>
        <dsp:cNvPr id="0" name=""/>
        <dsp:cNvSpPr/>
      </dsp:nvSpPr>
      <dsp:spPr>
        <a:xfrm>
          <a:off x="0" y="37"/>
          <a:ext cx="3694175" cy="15159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Can provide advice about aspects of </a:t>
          </a:r>
          <a:r>
            <a:rPr lang="en-US" sz="2400" b="1" kern="1200"/>
            <a:t>experimental design</a:t>
          </a:r>
          <a:r>
            <a:rPr lang="en-US" sz="2400" kern="1200"/>
            <a:t>.</a:t>
          </a:r>
        </a:p>
      </dsp:txBody>
      <dsp:txXfrm>
        <a:off x="74002" y="74039"/>
        <a:ext cx="3546171" cy="1367933"/>
      </dsp:txXfrm>
    </dsp:sp>
    <dsp:sp modelId="{5D9B30BE-43A9-0347-8183-FC650D85B8C8}">
      <dsp:nvSpPr>
        <dsp:cNvPr id="0" name=""/>
        <dsp:cNvSpPr/>
      </dsp:nvSpPr>
      <dsp:spPr>
        <a:xfrm rot="5400000">
          <a:off x="6371512" y="-933970"/>
          <a:ext cx="1212750" cy="6567424"/>
        </a:xfrm>
        <a:prstGeom prst="round2SameRect">
          <a:avLst/>
        </a:prstGeom>
        <a:solidFill>
          <a:schemeClr val="accent2">
            <a:tint val="40000"/>
            <a:alpha val="90000"/>
            <a:hueOff val="-10945993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93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Increase power of analyses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Reduce likelihood of Type II error (”false negatives”)</a:t>
          </a:r>
        </a:p>
      </dsp:txBody>
      <dsp:txXfrm rot="-5400000">
        <a:off x="3694175" y="1802569"/>
        <a:ext cx="6508222" cy="1094346"/>
      </dsp:txXfrm>
    </dsp:sp>
    <dsp:sp modelId="{E7536AC0-94E1-5F42-B8BA-A03991E0EA09}">
      <dsp:nvSpPr>
        <dsp:cNvPr id="0" name=""/>
        <dsp:cNvSpPr/>
      </dsp:nvSpPr>
      <dsp:spPr>
        <a:xfrm>
          <a:off x="0" y="1591772"/>
          <a:ext cx="3694175" cy="1515937"/>
        </a:xfrm>
        <a:prstGeom prst="roundRect">
          <a:avLst/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Important to plan appropriate analyses </a:t>
          </a:r>
          <a:r>
            <a:rPr lang="en-US" sz="2400" b="1" kern="1200"/>
            <a:t>before</a:t>
          </a:r>
          <a:r>
            <a:rPr lang="en-US" sz="2400" kern="1200"/>
            <a:t> an experiment begins.</a:t>
          </a:r>
        </a:p>
      </dsp:txBody>
      <dsp:txXfrm>
        <a:off x="74002" y="1665774"/>
        <a:ext cx="3546171" cy="13679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5CDDB-27C8-BA4D-B075-CD2B27D5303E}">
      <dsp:nvSpPr>
        <dsp:cNvPr id="0" name=""/>
        <dsp:cNvSpPr/>
      </dsp:nvSpPr>
      <dsp:spPr>
        <a:xfrm>
          <a:off x="0" y="193845"/>
          <a:ext cx="6151562" cy="6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Experimental Design</a:t>
          </a:r>
        </a:p>
      </dsp:txBody>
      <dsp:txXfrm>
        <a:off x="30842" y="224687"/>
        <a:ext cx="6089878" cy="570116"/>
      </dsp:txXfrm>
    </dsp:sp>
    <dsp:sp modelId="{1BB43A2D-5B48-5941-AB83-4113837B22C8}">
      <dsp:nvSpPr>
        <dsp:cNvPr id="0" name=""/>
        <dsp:cNvSpPr/>
      </dsp:nvSpPr>
      <dsp:spPr>
        <a:xfrm>
          <a:off x="0" y="903405"/>
          <a:ext cx="6151562" cy="631800"/>
        </a:xfrm>
        <a:prstGeom prst="roundRect">
          <a:avLst/>
        </a:prstGeom>
        <a:solidFill>
          <a:schemeClr val="accent2">
            <a:hueOff val="-1725315"/>
            <a:satOff val="7643"/>
            <a:lumOff val="-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Probability Distributions &amp; Data Cleaning</a:t>
          </a:r>
        </a:p>
      </dsp:txBody>
      <dsp:txXfrm>
        <a:off x="30842" y="934247"/>
        <a:ext cx="6089878" cy="570116"/>
      </dsp:txXfrm>
    </dsp:sp>
    <dsp:sp modelId="{A71F4FA2-80AC-0041-B41E-1015C6767F78}">
      <dsp:nvSpPr>
        <dsp:cNvPr id="0" name=""/>
        <dsp:cNvSpPr/>
      </dsp:nvSpPr>
      <dsp:spPr>
        <a:xfrm>
          <a:off x="0" y="1612965"/>
          <a:ext cx="6151562" cy="631800"/>
        </a:xfrm>
        <a:prstGeom prst="roundRect">
          <a:avLst/>
        </a:prstGeom>
        <a:solidFill>
          <a:schemeClr val="accent2">
            <a:hueOff val="-3450630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Statistical Inference</a:t>
          </a:r>
        </a:p>
      </dsp:txBody>
      <dsp:txXfrm>
        <a:off x="30842" y="1643807"/>
        <a:ext cx="6089878" cy="570116"/>
      </dsp:txXfrm>
    </dsp:sp>
    <dsp:sp modelId="{1A777F84-7980-214B-A840-098C2F351464}">
      <dsp:nvSpPr>
        <dsp:cNvPr id="0" name=""/>
        <dsp:cNvSpPr/>
      </dsp:nvSpPr>
      <dsp:spPr>
        <a:xfrm>
          <a:off x="0" y="2322525"/>
          <a:ext cx="6151562" cy="631800"/>
        </a:xfrm>
        <a:prstGeom prst="roundRect">
          <a:avLst/>
        </a:prstGeom>
        <a:solidFill>
          <a:schemeClr val="accent2">
            <a:hueOff val="-5175945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Statistical Methods for Genomics</a:t>
          </a:r>
        </a:p>
      </dsp:txBody>
      <dsp:txXfrm>
        <a:off x="30842" y="2353367"/>
        <a:ext cx="6089878" cy="570116"/>
      </dsp:txXfrm>
    </dsp:sp>
    <dsp:sp modelId="{9379C22C-E286-7C4A-922A-860494C297F4}">
      <dsp:nvSpPr>
        <dsp:cNvPr id="0" name=""/>
        <dsp:cNvSpPr/>
      </dsp:nvSpPr>
      <dsp:spPr>
        <a:xfrm>
          <a:off x="0" y="3032085"/>
          <a:ext cx="6151562" cy="631800"/>
        </a:xfrm>
        <a:prstGeom prst="roundRect">
          <a:avLst/>
        </a:prstGeom>
        <a:solidFill>
          <a:schemeClr val="accent2">
            <a:hueOff val="-6901260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Interpretation &amp; Data Visualization</a:t>
          </a:r>
        </a:p>
      </dsp:txBody>
      <dsp:txXfrm>
        <a:off x="30842" y="3062927"/>
        <a:ext cx="6089878" cy="570116"/>
      </dsp:txXfrm>
    </dsp:sp>
    <dsp:sp modelId="{320FCC2A-00AD-2548-8320-E3D7320BD08C}">
      <dsp:nvSpPr>
        <dsp:cNvPr id="0" name=""/>
        <dsp:cNvSpPr/>
      </dsp:nvSpPr>
      <dsp:spPr>
        <a:xfrm>
          <a:off x="0" y="3741645"/>
          <a:ext cx="6151562" cy="631800"/>
        </a:xfrm>
        <a:prstGeom prst="roundRect">
          <a:avLst/>
        </a:prstGeom>
        <a:solidFill>
          <a:schemeClr val="accent2">
            <a:hueOff val="-8626575"/>
            <a:satOff val="38216"/>
            <a:lumOff val="-140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Ethical Considerations &amp; Challenges</a:t>
          </a:r>
        </a:p>
      </dsp:txBody>
      <dsp:txXfrm>
        <a:off x="30842" y="3772487"/>
        <a:ext cx="6089878" cy="570116"/>
      </dsp:txXfrm>
    </dsp:sp>
    <dsp:sp modelId="{ADC8002A-1D4E-004F-ADDF-246E516AE5BF}">
      <dsp:nvSpPr>
        <dsp:cNvPr id="0" name=""/>
        <dsp:cNvSpPr/>
      </dsp:nvSpPr>
      <dsp:spPr>
        <a:xfrm>
          <a:off x="0" y="4451205"/>
          <a:ext cx="6151562" cy="631800"/>
        </a:xfrm>
        <a:prstGeom prst="roundRect">
          <a:avLst/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Wrap-up and Q&amp;A</a:t>
          </a:r>
        </a:p>
      </dsp:txBody>
      <dsp:txXfrm>
        <a:off x="30842" y="4482047"/>
        <a:ext cx="6089878" cy="5701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2C683-7D23-5C4D-8C65-C972E7741BD1}">
      <dsp:nvSpPr>
        <dsp:cNvPr id="0" name=""/>
        <dsp:cNvSpPr/>
      </dsp:nvSpPr>
      <dsp:spPr>
        <a:xfrm>
          <a:off x="0" y="2998979"/>
          <a:ext cx="6949440" cy="19676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How do we design an experiment with good controls?</a:t>
          </a:r>
        </a:p>
      </dsp:txBody>
      <dsp:txXfrm>
        <a:off x="0" y="2998979"/>
        <a:ext cx="6949440" cy="1062533"/>
      </dsp:txXfrm>
    </dsp:sp>
    <dsp:sp modelId="{8B5267A9-4420-FA4D-B9E3-45CA2B1B85D9}">
      <dsp:nvSpPr>
        <dsp:cNvPr id="0" name=""/>
        <dsp:cNvSpPr/>
      </dsp:nvSpPr>
      <dsp:spPr>
        <a:xfrm>
          <a:off x="848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Make observations</a:t>
          </a:r>
        </a:p>
      </dsp:txBody>
      <dsp:txXfrm>
        <a:off x="848" y="4022159"/>
        <a:ext cx="992534" cy="905121"/>
      </dsp:txXfrm>
    </dsp:sp>
    <dsp:sp modelId="{C0AB4DD8-C631-E347-8C71-F661B319160F}">
      <dsp:nvSpPr>
        <dsp:cNvPr id="0" name=""/>
        <dsp:cNvSpPr/>
      </dsp:nvSpPr>
      <dsp:spPr>
        <a:xfrm>
          <a:off x="993383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1824332"/>
            <a:satOff val="5220"/>
            <a:lumOff val="-34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824332"/>
              <a:satOff val="5220"/>
              <a:lumOff val="-3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Know your study system</a:t>
          </a:r>
        </a:p>
      </dsp:txBody>
      <dsp:txXfrm>
        <a:off x="993383" y="4022159"/>
        <a:ext cx="992534" cy="905121"/>
      </dsp:txXfrm>
    </dsp:sp>
    <dsp:sp modelId="{3FAEB01F-99A0-B541-8807-A919F5C25DB2}">
      <dsp:nvSpPr>
        <dsp:cNvPr id="0" name=""/>
        <dsp:cNvSpPr/>
      </dsp:nvSpPr>
      <dsp:spPr>
        <a:xfrm>
          <a:off x="1985917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3648664"/>
            <a:satOff val="10440"/>
            <a:lumOff val="-69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648664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Have a clear hypothesis</a:t>
          </a:r>
        </a:p>
      </dsp:txBody>
      <dsp:txXfrm>
        <a:off x="1985917" y="4022159"/>
        <a:ext cx="992534" cy="905121"/>
      </dsp:txXfrm>
    </dsp:sp>
    <dsp:sp modelId="{E301D579-7AF6-F84D-81FE-3A302F015A5E}">
      <dsp:nvSpPr>
        <dsp:cNvPr id="0" name=""/>
        <dsp:cNvSpPr/>
      </dsp:nvSpPr>
      <dsp:spPr>
        <a:xfrm>
          <a:off x="2978452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5472996"/>
            <a:satOff val="15661"/>
            <a:lumOff val="-104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472996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Select a </a:t>
          </a:r>
          <a:r>
            <a:rPr lang="en-US" sz="1100" b="1" kern="1200"/>
            <a:t>specific, measurable</a:t>
          </a:r>
          <a:r>
            <a:rPr lang="en-US" sz="1100" kern="1200"/>
            <a:t> independent variable</a:t>
          </a:r>
        </a:p>
      </dsp:txBody>
      <dsp:txXfrm>
        <a:off x="2978452" y="4022159"/>
        <a:ext cx="992534" cy="905121"/>
      </dsp:txXfrm>
    </dsp:sp>
    <dsp:sp modelId="{326635B4-FB9E-3E4C-AC87-FE953CE121DF}">
      <dsp:nvSpPr>
        <dsp:cNvPr id="0" name=""/>
        <dsp:cNvSpPr/>
      </dsp:nvSpPr>
      <dsp:spPr>
        <a:xfrm>
          <a:off x="3970987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7297329"/>
            <a:satOff val="20881"/>
            <a:lumOff val="-138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7297329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Decide on appropriate control groups</a:t>
          </a:r>
        </a:p>
      </dsp:txBody>
      <dsp:txXfrm>
        <a:off x="3970987" y="4022159"/>
        <a:ext cx="992534" cy="905121"/>
      </dsp:txXfrm>
    </dsp:sp>
    <dsp:sp modelId="{8EAA8616-0224-C44B-89F8-30CA6E5EE7BD}">
      <dsp:nvSpPr>
        <dsp:cNvPr id="0" name=""/>
        <dsp:cNvSpPr/>
      </dsp:nvSpPr>
      <dsp:spPr>
        <a:xfrm>
          <a:off x="4963522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9121661"/>
            <a:satOff val="26101"/>
            <a:lumOff val="-173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9121661"/>
              <a:satOff val="26101"/>
              <a:lumOff val="-17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Include randomization where appropriate</a:t>
          </a:r>
        </a:p>
      </dsp:txBody>
      <dsp:txXfrm>
        <a:off x="4963522" y="4022159"/>
        <a:ext cx="992534" cy="905121"/>
      </dsp:txXfrm>
    </dsp:sp>
    <dsp:sp modelId="{74A7766A-9019-BC4A-9EBC-831D62BDA8DA}">
      <dsp:nvSpPr>
        <dsp:cNvPr id="0" name=""/>
        <dsp:cNvSpPr/>
      </dsp:nvSpPr>
      <dsp:spPr>
        <a:xfrm>
          <a:off x="5956056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10945993"/>
            <a:satOff val="31321"/>
            <a:lumOff val="-20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0945993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Monitor controls throughout experiment </a:t>
          </a:r>
        </a:p>
      </dsp:txBody>
      <dsp:txXfrm>
        <a:off x="5956056" y="4022159"/>
        <a:ext cx="992534" cy="905121"/>
      </dsp:txXfrm>
    </dsp:sp>
    <dsp:sp modelId="{62DA7075-F088-4941-BB6D-F9DB85038E15}">
      <dsp:nvSpPr>
        <dsp:cNvPr id="0" name=""/>
        <dsp:cNvSpPr/>
      </dsp:nvSpPr>
      <dsp:spPr>
        <a:xfrm rot="10800000">
          <a:off x="0" y="2240"/>
          <a:ext cx="6949440" cy="3026253"/>
        </a:xfrm>
        <a:prstGeom prst="upArrowCallout">
          <a:avLst/>
        </a:prstGeom>
        <a:gradFill rotWithShape="0">
          <a:gsLst>
            <a:gs pos="0">
              <a:schemeClr val="accent2">
                <a:hueOff val="-10351890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90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90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Control minimize the effects of all variables other than the one(s) being tested.</a:t>
          </a:r>
        </a:p>
      </dsp:txBody>
      <dsp:txXfrm rot="10800000">
        <a:off x="0" y="2240"/>
        <a:ext cx="6949440" cy="1966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AC318-6113-B742-8151-DEA7C3340462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4817C-9E78-494C-A089-F217C38E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42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Helpful: https://</a:t>
            </a:r>
            <a:r>
              <a:rPr lang="en-US" dirty="0" err="1"/>
              <a:t>typeset.io</a:t>
            </a:r>
            <a:r>
              <a:rPr lang="en-US" dirty="0"/>
              <a:t>/questions/what-are-the-advantages-and-disadvantages-of-each-post-hoc-2y0f3tm72p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0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group should be as similar as possible to experimental group in every way other than the independent variable being tested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4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switch to planned vs unplanned comparisons exercise based on: https://</a:t>
            </a:r>
            <a:r>
              <a:rPr lang="en-US" dirty="0" err="1"/>
              <a:t>eric.ed.gov</a:t>
            </a:r>
            <a:r>
              <a:rPr lang="en-US" dirty="0"/>
              <a:t>/?id=ED364597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8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1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4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6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2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1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5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0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5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0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D88B68D-D1BA-DE49-8C6A-CBCEE2F003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D88B68D-D1BA-DE49-8C6A-CBCEE2F003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0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7EC3-2045-9843-F89B-B4EE2EED2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Statistics for Computational Biology Projects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4E230-AC29-6211-ACA7-93801E8D6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Erica Holdmore</a:t>
            </a:r>
          </a:p>
          <a:p>
            <a:r>
              <a:rPr lang="en-US"/>
              <a:t>DFCI Department of Data Sciences</a:t>
            </a:r>
          </a:p>
          <a:p>
            <a:r>
              <a:rPr lang="en-US"/>
              <a:t>March 27, 2024 – 10am-12pm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4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E1EA1-A8F6-7E70-D37D-F16A4F40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Appropriate Controls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53DE7DE-920A-E2F3-AD04-4A76B82025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642207"/>
              </p:ext>
            </p:extLst>
          </p:nvPr>
        </p:nvGraphicFramePr>
        <p:xfrm>
          <a:off x="316992" y="965200"/>
          <a:ext cx="694944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116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49DE-DAE4-3AFD-AEDE-AF1F559F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Replication &amp;</a:t>
            </a:r>
            <a:br>
              <a:rPr lang="en-US" dirty="0"/>
            </a:br>
            <a:r>
              <a:rPr lang="en-US" dirty="0" err="1"/>
              <a:t>Pseudoreplication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8700-8F52-8DF9-5E4E-51D7FE84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8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38F1-ED64-4C70-BFCF-7ECE7A89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67BC-C3A9-A65E-99DA-CB1F17663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8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6E96-7BCC-0785-AB43-18F30956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&amp; Power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03DB-3963-7CDF-A9C7-A4099A6F2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9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F7A3-737A-E408-0B94-57D0621A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Power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4D73-49C2-5AE1-C3E9-5099BF61D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Hands-on calculations</a:t>
            </a:r>
          </a:p>
        </p:txBody>
      </p:sp>
    </p:spTree>
    <p:extLst>
      <p:ext uri="{BB962C8B-B14F-4D97-AF65-F5344CB8AC3E}">
        <p14:creationId xmlns:p14="http://schemas.microsoft.com/office/powerpoint/2010/main" val="334704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3B2D-437C-A684-9A27-18CD5480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Probability, Probability Distributions, and 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65864-1FFB-16AD-7388-807DA2F46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4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4883-8656-6990-DC24-C8DD6D20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Probability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D0AB-5C05-1662-47F0-CFEAE856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9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1383-E76D-6FEC-1F63-0E6119D5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Probability Distributions in Computational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5B1B-7CE2-39C6-F3A2-6227AEA5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27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A3D2-72C5-7C93-7AD6-A02CBF7A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2: Probability in Computational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12A5-5C06-6BE9-99BB-928B9F8CB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simulation</a:t>
            </a:r>
          </a:p>
        </p:txBody>
      </p:sp>
    </p:spTree>
    <p:extLst>
      <p:ext uri="{BB962C8B-B14F-4D97-AF65-F5344CB8AC3E}">
        <p14:creationId xmlns:p14="http://schemas.microsoft.com/office/powerpoint/2010/main" val="1890256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418F-C30C-10C4-096E-1D69A533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0C9C-784E-F7F6-1B24-99FB26E2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1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C8D8-2092-312F-C54E-F8D1F272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Stats and Computational Biology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140AF-4018-E20C-5A32-B5F2515D3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7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204B-2D43-91AE-A3B7-76CF9C73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8164-8D55-1A42-3C7A-D62BC511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47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2698-4669-DEAD-9848-049BA8E1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964C-773E-14E2-A21F-3818EE3E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94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8521-7A51-499C-7D37-9EC80F31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1D944-3F63-4A6C-81CB-DF984BF26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0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E98F-4A07-BF11-D3B2-63AF52F1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4017-AD0E-35BE-B060-CEBA5D39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53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5DF1-8D90-D52B-6C5E-83F4C20C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8EB2-53A2-FA25-72F0-23E18197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52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E988-F3C2-1239-E5C8-42C44971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 for Genomics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CBB11-F287-00A7-0CA8-9F4B5E03F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40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C4E0-7C47-FF7A-250C-5701220A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in 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8524-3735-27A9-6E9C-BA8E4CFB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0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B1E8-4BBF-BEAB-1A48-EA65D7C5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Analysis Methods:</a:t>
            </a:r>
            <a:br>
              <a:rPr lang="en-US" dirty="0"/>
            </a:br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5FD4-5E29-152C-3804-971330D0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20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CBE6-31F3-EB4D-A78C-E8BB987E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Analysis Methods:</a:t>
            </a:r>
            <a:br>
              <a:rPr lang="en-US" dirty="0"/>
            </a:br>
            <a:r>
              <a:rPr lang="en-US" dirty="0"/>
              <a:t>ANOVA &amp; GMLs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9DCA-10E4-4926-E807-CFC3A166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50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0718-33D7-C9E3-C806-FB131E63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Analysis Methods:</a:t>
            </a:r>
            <a:br>
              <a:rPr lang="en-US" dirty="0"/>
            </a:br>
            <a:r>
              <a:rPr lang="en-US" dirty="0"/>
              <a:t>Multiple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05DF5-BDE7-79B2-29EA-8E37502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8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C65C8-D321-8EA5-57D1-FEA92D36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000"/>
              <a:t>Computational Biology </a:t>
            </a:r>
            <a:br>
              <a:rPr lang="en-US" sz="2000"/>
            </a:br>
            <a:r>
              <a:rPr lang="en-US" sz="2000"/>
              <a:t>and Its Applications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B6E453-3248-C183-F534-BFA1133E6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517716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0576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AC95-950E-0230-B674-F3C8F2E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3: Multiple Comparisons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EE30-F637-70DB-0AA1-6A2E1F1D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Hands-on multiple comparisons analysis</a:t>
            </a:r>
          </a:p>
        </p:txBody>
      </p:sp>
    </p:spTree>
    <p:extLst>
      <p:ext uri="{BB962C8B-B14F-4D97-AF65-F5344CB8AC3E}">
        <p14:creationId xmlns:p14="http://schemas.microsoft.com/office/powerpoint/2010/main" val="807694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0C40-9FC8-654F-B048-823C553F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and 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4979E-535F-DAD0-5324-ACF1435B6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81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7D82-0720-3640-0950-1436ACE2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p-value?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019E6-FDD6-C4AA-964F-99D642D90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86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1CB8-BB19-6ECB-AC18-29343AB8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interpret </a:t>
            </a:r>
            <a:br>
              <a:rPr lang="en-US" dirty="0"/>
            </a:br>
            <a:r>
              <a:rPr lang="en-US" dirty="0"/>
              <a:t>Significance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550B-A3A7-D889-06A6-4299B125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95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A697-3A02-0E13-CE87-FDBCCE05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Effect:</a:t>
            </a:r>
            <a:br>
              <a:rPr lang="en-US" dirty="0"/>
            </a:br>
            <a:r>
              <a:rPr lang="en-US" dirty="0"/>
              <a:t>Direction and Magnitude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CE83-127F-ED17-ACDF-53FEC6508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A1BE-603C-5019-865D-5E394041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D7281-3025-DC4F-0061-CC856DE9A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60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CFC1-30D6-BCA4-A141-A39ADCBA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Techniques </a:t>
            </a:r>
            <a:br>
              <a:rPr lang="en-US" dirty="0"/>
            </a:br>
            <a:r>
              <a:rPr lang="en-US" dirty="0"/>
              <a:t>for 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43C1-8DEF-333F-A226-43EEB980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46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1096-A798-A96C-CB9F-DC2E10A0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4: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F9F4-5036-2748-AA3A-669BB0A3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create visualization with real genomic data</a:t>
            </a:r>
          </a:p>
          <a:p>
            <a:r>
              <a:rPr lang="en-US" dirty="0"/>
              <a:t>Group discussion on best practices and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693870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B8BC-1A26-8153-A32F-CED5E295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 and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64D4F-5C63-97C9-8907-4FD74B3A1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44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0C2A-8566-8A5E-9A13-67BD7E96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of Handling and Analyzing Biological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DAF0-86BC-828A-A534-1D0AD7265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7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ED63-126B-C35F-C847-B682EC00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Statistics in </a:t>
            </a:r>
            <a:br>
              <a:rPr lang="en-US" dirty="0"/>
            </a:br>
            <a:r>
              <a:rPr lang="en-US" dirty="0"/>
              <a:t>Computational Biology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0AD90C-7BDB-6C0E-3DDF-F747C1221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92898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829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4F4A-93C9-6E68-E602-6F406FB0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22C8-A505-1395-F09E-7BD48013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86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DDCB-E1A7-B465-EBD1-7A10060C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American Statistical Association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Ethical Guidelines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1E14715B-2E40-4760-AE23-026845A30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D08429-4C7A-4C37-848C-C1613E31D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F4B2B-96EA-4C0F-84D3-5728F7CF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green label with white text&#10;&#10;Description automatically generated">
            <a:extLst>
              <a:ext uri="{FF2B5EF4-FFF2-40B4-BE49-F238E27FC236}">
                <a16:creationId xmlns:a16="http://schemas.microsoft.com/office/drawing/2014/main" id="{2F05328F-7D99-FCC2-3823-9F96EFFD9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406" y="1396797"/>
            <a:ext cx="6695895" cy="37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487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9A1F-3F4F-CEB3-9C04-99D1E5E7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5: Ethical </a:t>
            </a:r>
            <a:r>
              <a:rPr lang="en-US" dirty="0" err="1"/>
              <a:t>Dillemas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875-39C0-7628-F8AC-9B6B39FF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Case studies and group discussions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00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4E19-2040-3998-6372-8A0C2549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 and 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0A3EF-FFC3-5710-4E22-5320BDDDD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6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9586-90BF-EFB6-BB4C-37491EEC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E7F4-789B-C3F2-AB5A-89684E4C3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836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208C-69B4-9960-438C-CD6784E3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0242-A2A3-CE0D-35CF-FC140B5B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9370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B343-1355-BC45-BA15-FE026AB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Beginning a Project with Statistics in Mind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4B7A0EA-CC60-744F-702C-532300899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48867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97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D08C3-E63E-1F56-190B-FA4D0173B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2800130"/>
            <a:ext cx="4270248" cy="704087"/>
          </a:xfrm>
        </p:spPr>
        <p:txBody>
          <a:bodyPr/>
          <a:lstStyle/>
          <a:p>
            <a:r>
              <a:rPr lang="en-US" dirty="0"/>
              <a:t>A Priori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95128-4591-9BB0-03C1-D8AC0943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436" y="3629947"/>
            <a:ext cx="4270248" cy="25967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“Prospective”, “planned”</a:t>
            </a:r>
          </a:p>
          <a:p>
            <a:r>
              <a:rPr lang="en-US" dirty="0"/>
              <a:t>Hypothesis-driven</a:t>
            </a:r>
          </a:p>
          <a:p>
            <a:r>
              <a:rPr lang="en-US" dirty="0"/>
              <a:t>Increased power against Type II error</a:t>
            </a:r>
          </a:p>
          <a:p>
            <a:r>
              <a:rPr lang="en-US" dirty="0"/>
              <a:t>More thoughtful research design</a:t>
            </a:r>
          </a:p>
          <a:p>
            <a:r>
              <a:rPr lang="en-US" dirty="0"/>
              <a:t>Not always possible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208DB-0CEE-A7B9-235D-546E277E9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6" y="3629947"/>
            <a:ext cx="4253484" cy="25967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“Posteriori”, “unplanned”</a:t>
            </a:r>
          </a:p>
          <a:p>
            <a:r>
              <a:rPr lang="en-US" dirty="0"/>
              <a:t>Exploratory</a:t>
            </a:r>
          </a:p>
          <a:p>
            <a:r>
              <a:rPr lang="en-US" dirty="0"/>
              <a:t>Provides insight and generates ideas</a:t>
            </a:r>
          </a:p>
          <a:p>
            <a:r>
              <a:rPr lang="en-US" dirty="0"/>
              <a:t> Need to adjust significance value for multiple comparisons</a:t>
            </a:r>
          </a:p>
          <a:p>
            <a:r>
              <a:rPr lang="en-US" dirty="0"/>
              <a:t>Interpret with caution</a:t>
            </a:r>
          </a:p>
          <a:p>
            <a:r>
              <a:rPr lang="en-US" dirty="0"/>
              <a:t>Not advised for estimating treatment effect in randomized clinical trials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722273-68B2-7865-982C-094DD1F818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8316" y="2800130"/>
            <a:ext cx="4270248" cy="704087"/>
          </a:xfrm>
        </p:spPr>
        <p:txBody>
          <a:bodyPr/>
          <a:lstStyle/>
          <a:p>
            <a:r>
              <a:rPr lang="en-US" dirty="0"/>
              <a:t>Post hoc Analysis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4B343-1355-BC45-BA15-FE026AB1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a Project with Statistics in Mind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4A6D9-9FC5-3BDA-C5D7-3A674EA191D3}"/>
              </a:ext>
            </a:extLst>
          </p:cNvPr>
          <p:cNvSpPr txBox="1"/>
          <p:nvPr/>
        </p:nvSpPr>
        <p:spPr>
          <a:xfrm>
            <a:off x="2764640" y="2375020"/>
            <a:ext cx="6662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 to plan appropriate analyses </a:t>
            </a:r>
            <a:r>
              <a:rPr lang="en-US" b="1" dirty="0"/>
              <a:t>before</a:t>
            </a:r>
            <a:r>
              <a:rPr lang="en-US" dirty="0"/>
              <a:t> an experiment begins.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3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7FBEC-BF6E-8FD3-C3BC-E8ADF701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Workshop Outline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1AA216-2A60-5ACE-6F35-7BF797CC3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34383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97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116A-A52C-6D67-3744-BEDC5486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EC8F7-7A10-E092-546A-476D325AF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9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8C64-A88F-DDE9-E2DC-F0B63C35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 for</a:t>
            </a:r>
            <a:br>
              <a:rPr lang="en-US" dirty="0"/>
            </a:br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21154-8E4B-E1C2-CA84-C977F24CA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Appropriate controls</a:t>
            </a:r>
          </a:p>
          <a:p>
            <a:r>
              <a:rPr lang="en-US" dirty="0"/>
              <a:t>Sample size</a:t>
            </a:r>
          </a:p>
          <a:p>
            <a:r>
              <a:rPr lang="en-US" dirty="0"/>
              <a:t>Replication strategy</a:t>
            </a:r>
          </a:p>
          <a:p>
            <a:r>
              <a:rPr lang="en-US" dirty="0"/>
              <a:t>Batch Effects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507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463</TotalTime>
  <Words>627</Words>
  <Application>Microsoft Macintosh PowerPoint</Application>
  <PresentationFormat>Widescreen</PresentationFormat>
  <Paragraphs>118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Aptos</vt:lpstr>
      <vt:lpstr>Arial</vt:lpstr>
      <vt:lpstr>Gill Sans MT</vt:lpstr>
      <vt:lpstr>Parcel</vt:lpstr>
      <vt:lpstr>Statistics for Computational Biology Projects</vt:lpstr>
      <vt:lpstr>Introduction to Stats and Computational Biology</vt:lpstr>
      <vt:lpstr>Computational Biology  and Its Applications</vt:lpstr>
      <vt:lpstr>Statistics in  Computational Biology</vt:lpstr>
      <vt:lpstr>Beginning a Project with Statistics in Mind</vt:lpstr>
      <vt:lpstr>Beginning a Project with Statistics in Mind</vt:lpstr>
      <vt:lpstr>Workshop Outline</vt:lpstr>
      <vt:lpstr>Experimental Design</vt:lpstr>
      <vt:lpstr>General Considerations for Experimental Design</vt:lpstr>
      <vt:lpstr>Appropriate Controls</vt:lpstr>
      <vt:lpstr>Experimental Replication &amp; Pseudoreplication</vt:lpstr>
      <vt:lpstr>Record keeping</vt:lpstr>
      <vt:lpstr>Sample size &amp; Power Analysis</vt:lpstr>
      <vt:lpstr>Activity 1: Power Analysis</vt:lpstr>
      <vt:lpstr>Probability, Probability Distributions, and Data Cleaning</vt:lpstr>
      <vt:lpstr>Basic Probability Concepts</vt:lpstr>
      <vt:lpstr>Common Probability Distributions in Computational Biology</vt:lpstr>
      <vt:lpstr>Activity 2: Probability in Computational Biology</vt:lpstr>
      <vt:lpstr>Transformations</vt:lpstr>
      <vt:lpstr>Outlier Analysis</vt:lpstr>
      <vt:lpstr>Zero-Inflated Data</vt:lpstr>
      <vt:lpstr>Statistical Inference</vt:lpstr>
      <vt:lpstr>Basics of Hypothesis Testing</vt:lpstr>
      <vt:lpstr>Confidence Intervals</vt:lpstr>
      <vt:lpstr>Statistical Methods for Genomics</vt:lpstr>
      <vt:lpstr>Types of Data in Genomics</vt:lpstr>
      <vt:lpstr>Common Analysis Methods: Logistic Regression</vt:lpstr>
      <vt:lpstr>Common Analysis Methods: ANOVA &amp; GMLs</vt:lpstr>
      <vt:lpstr>Common Analysis Methods: Multiple Comparisons</vt:lpstr>
      <vt:lpstr>Activity 3: Multiple Comparisons </vt:lpstr>
      <vt:lpstr>Interpretation and Data Visualization</vt:lpstr>
      <vt:lpstr>What is a p-value?</vt:lpstr>
      <vt:lpstr>How to interpret  Significance Values</vt:lpstr>
      <vt:lpstr>Measures of Effect: Direction and Magnitude</vt:lpstr>
      <vt:lpstr>Principles of Data Visualization</vt:lpstr>
      <vt:lpstr>Visualization Techniques  for Genomics</vt:lpstr>
      <vt:lpstr>Activity 4: Data Visualization</vt:lpstr>
      <vt:lpstr>Ethical Considerations and Challenges</vt:lpstr>
      <vt:lpstr>Ethics of Handling and Analyzing Biological Data</vt:lpstr>
      <vt:lpstr>Challenges and Limitations</vt:lpstr>
      <vt:lpstr>American Statistical Association Ethical Guidelines</vt:lpstr>
      <vt:lpstr>Activity 5: Ethical Dillemas</vt:lpstr>
      <vt:lpstr>Wrap-up and Q&amp;A</vt:lpstr>
      <vt:lpstr>Key Takeaways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Computational Biology Projects</dc:title>
  <dc:creator>Holdmore, Erica M.</dc:creator>
  <cp:lastModifiedBy>Holdmore, Erica M.</cp:lastModifiedBy>
  <cp:revision>17</cp:revision>
  <dcterms:created xsi:type="dcterms:W3CDTF">2024-03-13T13:07:33Z</dcterms:created>
  <dcterms:modified xsi:type="dcterms:W3CDTF">2024-03-13T20:51:28Z</dcterms:modified>
</cp:coreProperties>
</file>