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9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302" r:id="rId12"/>
    <p:sldId id="271" r:id="rId13"/>
    <p:sldId id="272" r:id="rId14"/>
    <p:sldId id="273" r:id="rId15"/>
    <p:sldId id="274" r:id="rId16"/>
    <p:sldId id="301" r:id="rId17"/>
    <p:sldId id="259" r:id="rId18"/>
    <p:sldId id="275" r:id="rId19"/>
    <p:sldId id="276" r:id="rId20"/>
    <p:sldId id="304" r:id="rId21"/>
    <p:sldId id="277" r:id="rId22"/>
    <p:sldId id="278" r:id="rId23"/>
    <p:sldId id="279" r:id="rId24"/>
    <p:sldId id="305" r:id="rId25"/>
    <p:sldId id="306" r:id="rId26"/>
    <p:sldId id="280" r:id="rId27"/>
    <p:sldId id="307" r:id="rId28"/>
    <p:sldId id="260" r:id="rId29"/>
    <p:sldId id="281" r:id="rId30"/>
    <p:sldId id="282" r:id="rId31"/>
    <p:sldId id="308" r:id="rId32"/>
    <p:sldId id="303" r:id="rId33"/>
    <p:sldId id="261" r:id="rId34"/>
    <p:sldId id="284" r:id="rId35"/>
    <p:sldId id="285" r:id="rId36"/>
    <p:sldId id="309" r:id="rId37"/>
    <p:sldId id="286" r:id="rId38"/>
    <p:sldId id="310" r:id="rId39"/>
    <p:sldId id="287" r:id="rId40"/>
    <p:sldId id="288" r:id="rId41"/>
    <p:sldId id="311" r:id="rId42"/>
    <p:sldId id="262" r:id="rId43"/>
    <p:sldId id="312" r:id="rId44"/>
    <p:sldId id="289" r:id="rId45"/>
    <p:sldId id="290" r:id="rId46"/>
    <p:sldId id="291" r:id="rId47"/>
    <p:sldId id="292" r:id="rId48"/>
    <p:sldId id="293" r:id="rId49"/>
    <p:sldId id="283" r:id="rId50"/>
    <p:sldId id="263" r:id="rId51"/>
    <p:sldId id="294" r:id="rId52"/>
    <p:sldId id="295" r:id="rId53"/>
    <p:sldId id="296" r:id="rId54"/>
    <p:sldId id="297" r:id="rId55"/>
    <p:sldId id="264" r:id="rId56"/>
    <p:sldId id="298" r:id="rId57"/>
    <p:sldId id="29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5"/>
    <p:restoredTop sz="86079"/>
  </p:normalViewPr>
  <p:slideViewPr>
    <p:cSldViewPr snapToGrid="0">
      <p:cViewPr varScale="1">
        <p:scale>
          <a:sx n="94" d="100"/>
          <a:sy n="94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97DED3-0D96-4784-9FAB-255FD530907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FB961C-0B7D-4EAB-B2DC-7AD8AB3A6BCA}">
      <dgm:prSet/>
      <dgm:spPr/>
      <dgm:t>
        <a:bodyPr/>
        <a:lstStyle/>
        <a:p>
          <a:r>
            <a:rPr lang="en-US"/>
            <a:t>Sequences</a:t>
          </a:r>
        </a:p>
      </dgm:t>
    </dgm:pt>
    <dgm:pt modelId="{127897F5-FA88-48EC-8CEC-EE2C3052AE7F}" type="parTrans" cxnId="{C26CDE1E-BC55-42DF-A8CB-86EEB1E15127}">
      <dgm:prSet/>
      <dgm:spPr/>
      <dgm:t>
        <a:bodyPr/>
        <a:lstStyle/>
        <a:p>
          <a:endParaRPr lang="en-US"/>
        </a:p>
      </dgm:t>
    </dgm:pt>
    <dgm:pt modelId="{BA9D977D-C8ED-4720-9E0F-040511D40414}" type="sibTrans" cxnId="{C26CDE1E-BC55-42DF-A8CB-86EEB1E15127}">
      <dgm:prSet/>
      <dgm:spPr/>
      <dgm:t>
        <a:bodyPr/>
        <a:lstStyle/>
        <a:p>
          <a:endParaRPr lang="en-US"/>
        </a:p>
      </dgm:t>
    </dgm:pt>
    <dgm:pt modelId="{809E3DEE-70BA-420A-8211-FBC022EAA517}">
      <dgm:prSet/>
      <dgm:spPr/>
      <dgm:t>
        <a:bodyPr/>
        <a:lstStyle/>
        <a:p>
          <a:r>
            <a:rPr lang="en-US"/>
            <a:t>FASTA/FASTQ/FAST5</a:t>
          </a:r>
        </a:p>
      </dgm:t>
    </dgm:pt>
    <dgm:pt modelId="{A8DC0B67-F6EB-4647-9FBB-380F89926E64}" type="parTrans" cxnId="{6E0A0CD5-DC92-429C-8EFB-8EE9D0C4BF24}">
      <dgm:prSet/>
      <dgm:spPr/>
      <dgm:t>
        <a:bodyPr/>
        <a:lstStyle/>
        <a:p>
          <a:endParaRPr lang="en-US"/>
        </a:p>
      </dgm:t>
    </dgm:pt>
    <dgm:pt modelId="{19313FB1-3AE1-41C2-849C-CC8B0AB61CAE}" type="sibTrans" cxnId="{6E0A0CD5-DC92-429C-8EFB-8EE9D0C4BF24}">
      <dgm:prSet/>
      <dgm:spPr/>
      <dgm:t>
        <a:bodyPr/>
        <a:lstStyle/>
        <a:p>
          <a:endParaRPr lang="en-US"/>
        </a:p>
      </dgm:t>
    </dgm:pt>
    <dgm:pt modelId="{1FAEE40D-CC5C-4FFE-BE11-9BC67B211AEB}">
      <dgm:prSet/>
      <dgm:spPr/>
      <dgm:t>
        <a:bodyPr/>
        <a:lstStyle/>
        <a:p>
          <a:r>
            <a:rPr lang="en-US"/>
            <a:t>Alignments</a:t>
          </a:r>
        </a:p>
      </dgm:t>
    </dgm:pt>
    <dgm:pt modelId="{AFE6C449-3974-459A-9747-FF3B3799F8DC}" type="parTrans" cxnId="{962AC973-6F80-4D5A-B1B1-A3848B9BE29C}">
      <dgm:prSet/>
      <dgm:spPr/>
      <dgm:t>
        <a:bodyPr/>
        <a:lstStyle/>
        <a:p>
          <a:endParaRPr lang="en-US"/>
        </a:p>
      </dgm:t>
    </dgm:pt>
    <dgm:pt modelId="{625E3F57-6EBE-423D-89A4-79CEF2A21EE3}" type="sibTrans" cxnId="{962AC973-6F80-4D5A-B1B1-A3848B9BE29C}">
      <dgm:prSet/>
      <dgm:spPr/>
      <dgm:t>
        <a:bodyPr/>
        <a:lstStyle/>
        <a:p>
          <a:endParaRPr lang="en-US"/>
        </a:p>
      </dgm:t>
    </dgm:pt>
    <dgm:pt modelId="{09F99D4B-065E-4F4E-89E1-3017A5C51155}">
      <dgm:prSet/>
      <dgm:spPr/>
      <dgm:t>
        <a:bodyPr/>
        <a:lstStyle/>
        <a:p>
          <a:r>
            <a:rPr lang="en-US"/>
            <a:t>BAM/SAM</a:t>
          </a:r>
        </a:p>
      </dgm:t>
    </dgm:pt>
    <dgm:pt modelId="{DB78DB78-7A9E-4989-A41A-A0069E87DDA9}" type="parTrans" cxnId="{9F2322D1-1C72-4224-90A9-99555306BED5}">
      <dgm:prSet/>
      <dgm:spPr/>
      <dgm:t>
        <a:bodyPr/>
        <a:lstStyle/>
        <a:p>
          <a:endParaRPr lang="en-US"/>
        </a:p>
      </dgm:t>
    </dgm:pt>
    <dgm:pt modelId="{A230BA65-3E11-4111-8D90-AE666439DB74}" type="sibTrans" cxnId="{9F2322D1-1C72-4224-90A9-99555306BED5}">
      <dgm:prSet/>
      <dgm:spPr/>
      <dgm:t>
        <a:bodyPr/>
        <a:lstStyle/>
        <a:p>
          <a:endParaRPr lang="en-US"/>
        </a:p>
      </dgm:t>
    </dgm:pt>
    <dgm:pt modelId="{1C3E94E5-228F-449E-9D76-9C1FFA6C8EB3}">
      <dgm:prSet/>
      <dgm:spPr/>
      <dgm:t>
        <a:bodyPr/>
        <a:lstStyle/>
        <a:p>
          <a:r>
            <a:rPr lang="en-US"/>
            <a:t>Variants</a:t>
          </a:r>
        </a:p>
      </dgm:t>
    </dgm:pt>
    <dgm:pt modelId="{20DD6CBB-6D13-4ADE-9AC4-A5670B24387B}" type="parTrans" cxnId="{1C2B4537-522E-4357-BB4A-5B3457997BEE}">
      <dgm:prSet/>
      <dgm:spPr/>
      <dgm:t>
        <a:bodyPr/>
        <a:lstStyle/>
        <a:p>
          <a:endParaRPr lang="en-US"/>
        </a:p>
      </dgm:t>
    </dgm:pt>
    <dgm:pt modelId="{28387A19-C4E4-438B-85B7-2D200A11712D}" type="sibTrans" cxnId="{1C2B4537-522E-4357-BB4A-5B3457997BEE}">
      <dgm:prSet/>
      <dgm:spPr/>
      <dgm:t>
        <a:bodyPr/>
        <a:lstStyle/>
        <a:p>
          <a:endParaRPr lang="en-US"/>
        </a:p>
      </dgm:t>
    </dgm:pt>
    <dgm:pt modelId="{68A025E9-76F3-4721-A595-44C7849F888C}">
      <dgm:prSet/>
      <dgm:spPr/>
      <dgm:t>
        <a:bodyPr/>
        <a:lstStyle/>
        <a:p>
          <a:r>
            <a:rPr lang="en-US"/>
            <a:t>VCF</a:t>
          </a:r>
        </a:p>
      </dgm:t>
    </dgm:pt>
    <dgm:pt modelId="{287CF263-15F2-4887-9F8B-3F32D9D87A47}" type="parTrans" cxnId="{23D50D2B-86EC-4E09-8C2D-5205DE616171}">
      <dgm:prSet/>
      <dgm:spPr/>
      <dgm:t>
        <a:bodyPr/>
        <a:lstStyle/>
        <a:p>
          <a:endParaRPr lang="en-US"/>
        </a:p>
      </dgm:t>
    </dgm:pt>
    <dgm:pt modelId="{FC8E3A70-74CC-46D3-853A-D3FC8CC4E970}" type="sibTrans" cxnId="{23D50D2B-86EC-4E09-8C2D-5205DE616171}">
      <dgm:prSet/>
      <dgm:spPr/>
      <dgm:t>
        <a:bodyPr/>
        <a:lstStyle/>
        <a:p>
          <a:endParaRPr lang="en-US"/>
        </a:p>
      </dgm:t>
    </dgm:pt>
    <dgm:pt modelId="{164AF5DD-6A21-468E-BAAB-39B33737CB28}">
      <dgm:prSet/>
      <dgm:spPr/>
      <dgm:t>
        <a:bodyPr/>
        <a:lstStyle/>
        <a:p>
          <a:r>
            <a:rPr lang="en-US"/>
            <a:t>Annotations</a:t>
          </a:r>
        </a:p>
      </dgm:t>
    </dgm:pt>
    <dgm:pt modelId="{E2362895-CE4F-4FE2-B278-0CC5DEE7E329}" type="parTrans" cxnId="{CC425E62-DE1A-4D20-B4CC-C44D6CAE019D}">
      <dgm:prSet/>
      <dgm:spPr/>
      <dgm:t>
        <a:bodyPr/>
        <a:lstStyle/>
        <a:p>
          <a:endParaRPr lang="en-US"/>
        </a:p>
      </dgm:t>
    </dgm:pt>
    <dgm:pt modelId="{C9147DF4-B1FA-4B13-8D64-FB0C73CFF284}" type="sibTrans" cxnId="{CC425E62-DE1A-4D20-B4CC-C44D6CAE019D}">
      <dgm:prSet/>
      <dgm:spPr/>
      <dgm:t>
        <a:bodyPr/>
        <a:lstStyle/>
        <a:p>
          <a:endParaRPr lang="en-US"/>
        </a:p>
      </dgm:t>
    </dgm:pt>
    <dgm:pt modelId="{E9207851-6C20-4C7E-822C-BF52C814B89F}">
      <dgm:prSet/>
      <dgm:spPr/>
      <dgm:t>
        <a:bodyPr/>
        <a:lstStyle/>
        <a:p>
          <a:r>
            <a:rPr lang="en-US" dirty="0"/>
            <a:t>TSV/CSV/VCF</a:t>
          </a:r>
        </a:p>
      </dgm:t>
    </dgm:pt>
    <dgm:pt modelId="{0A74D70C-5DA9-4A0F-95AE-742A62005267}" type="parTrans" cxnId="{A5477867-480F-4896-848D-D16A5B551EF7}">
      <dgm:prSet/>
      <dgm:spPr/>
      <dgm:t>
        <a:bodyPr/>
        <a:lstStyle/>
        <a:p>
          <a:endParaRPr lang="en-US"/>
        </a:p>
      </dgm:t>
    </dgm:pt>
    <dgm:pt modelId="{AB4A649D-1297-4C04-8740-DCEE5DD72FA8}" type="sibTrans" cxnId="{A5477867-480F-4896-848D-D16A5B551EF7}">
      <dgm:prSet/>
      <dgm:spPr/>
      <dgm:t>
        <a:bodyPr/>
        <a:lstStyle/>
        <a:p>
          <a:endParaRPr lang="en-US"/>
        </a:p>
      </dgm:t>
    </dgm:pt>
    <dgm:pt modelId="{39AFCEBD-2A5D-AB42-90A8-D7C964C174C0}" type="pres">
      <dgm:prSet presAssocID="{AB97DED3-0D96-4784-9FAB-255FD5309071}" presName="linear" presStyleCnt="0">
        <dgm:presLayoutVars>
          <dgm:dir/>
          <dgm:animLvl val="lvl"/>
          <dgm:resizeHandles val="exact"/>
        </dgm:presLayoutVars>
      </dgm:prSet>
      <dgm:spPr/>
    </dgm:pt>
    <dgm:pt modelId="{A03272D1-A85C-0E44-95B4-37BA52383B54}" type="pres">
      <dgm:prSet presAssocID="{1BFB961C-0B7D-4EAB-B2DC-7AD8AB3A6BCA}" presName="parentLin" presStyleCnt="0"/>
      <dgm:spPr/>
    </dgm:pt>
    <dgm:pt modelId="{F08CE636-3723-5D4F-B213-CBD6F01E78A8}" type="pres">
      <dgm:prSet presAssocID="{1BFB961C-0B7D-4EAB-B2DC-7AD8AB3A6BCA}" presName="parentLeftMargin" presStyleLbl="node1" presStyleIdx="0" presStyleCnt="4"/>
      <dgm:spPr/>
    </dgm:pt>
    <dgm:pt modelId="{2F6991B8-2CAD-6E47-BF96-50034F9854CE}" type="pres">
      <dgm:prSet presAssocID="{1BFB961C-0B7D-4EAB-B2DC-7AD8AB3A6B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9ECE2D-7D73-594B-BB21-3FCB3F231BF8}" type="pres">
      <dgm:prSet presAssocID="{1BFB961C-0B7D-4EAB-B2DC-7AD8AB3A6BCA}" presName="negativeSpace" presStyleCnt="0"/>
      <dgm:spPr/>
    </dgm:pt>
    <dgm:pt modelId="{43AC286F-12C7-1A4B-8D08-C2BF3C060355}" type="pres">
      <dgm:prSet presAssocID="{1BFB961C-0B7D-4EAB-B2DC-7AD8AB3A6BCA}" presName="childText" presStyleLbl="conFgAcc1" presStyleIdx="0" presStyleCnt="4">
        <dgm:presLayoutVars>
          <dgm:bulletEnabled val="1"/>
        </dgm:presLayoutVars>
      </dgm:prSet>
      <dgm:spPr/>
    </dgm:pt>
    <dgm:pt modelId="{FD062299-AB0B-3D45-9986-B7E847B48194}" type="pres">
      <dgm:prSet presAssocID="{BA9D977D-C8ED-4720-9E0F-040511D40414}" presName="spaceBetweenRectangles" presStyleCnt="0"/>
      <dgm:spPr/>
    </dgm:pt>
    <dgm:pt modelId="{F4596EA9-11F5-E241-8FA3-D0564C5804D3}" type="pres">
      <dgm:prSet presAssocID="{1FAEE40D-CC5C-4FFE-BE11-9BC67B211AEB}" presName="parentLin" presStyleCnt="0"/>
      <dgm:spPr/>
    </dgm:pt>
    <dgm:pt modelId="{8E37C436-6C99-5946-9F5C-97E465288AB1}" type="pres">
      <dgm:prSet presAssocID="{1FAEE40D-CC5C-4FFE-BE11-9BC67B211AEB}" presName="parentLeftMargin" presStyleLbl="node1" presStyleIdx="0" presStyleCnt="4"/>
      <dgm:spPr/>
    </dgm:pt>
    <dgm:pt modelId="{DB10FC26-1D3B-7B41-B6B8-CA8D643BBD21}" type="pres">
      <dgm:prSet presAssocID="{1FAEE40D-CC5C-4FFE-BE11-9BC67B211A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72129-D341-2846-A1B4-2E2A5EE43E65}" type="pres">
      <dgm:prSet presAssocID="{1FAEE40D-CC5C-4FFE-BE11-9BC67B211AEB}" presName="negativeSpace" presStyleCnt="0"/>
      <dgm:spPr/>
    </dgm:pt>
    <dgm:pt modelId="{964AD911-E58A-704D-981A-6EFA3F936649}" type="pres">
      <dgm:prSet presAssocID="{1FAEE40D-CC5C-4FFE-BE11-9BC67B211AEB}" presName="childText" presStyleLbl="conFgAcc1" presStyleIdx="1" presStyleCnt="4">
        <dgm:presLayoutVars>
          <dgm:bulletEnabled val="1"/>
        </dgm:presLayoutVars>
      </dgm:prSet>
      <dgm:spPr/>
    </dgm:pt>
    <dgm:pt modelId="{C1877E1A-53C4-4E4D-8C35-E5CC41564277}" type="pres">
      <dgm:prSet presAssocID="{625E3F57-6EBE-423D-89A4-79CEF2A21EE3}" presName="spaceBetweenRectangles" presStyleCnt="0"/>
      <dgm:spPr/>
    </dgm:pt>
    <dgm:pt modelId="{6D1E74A1-A53E-AE4C-8D12-8F35ED52EFDC}" type="pres">
      <dgm:prSet presAssocID="{1C3E94E5-228F-449E-9D76-9C1FFA6C8EB3}" presName="parentLin" presStyleCnt="0"/>
      <dgm:spPr/>
    </dgm:pt>
    <dgm:pt modelId="{71308CB6-34E5-364A-BC3F-97C35AAF8618}" type="pres">
      <dgm:prSet presAssocID="{1C3E94E5-228F-449E-9D76-9C1FFA6C8EB3}" presName="parentLeftMargin" presStyleLbl="node1" presStyleIdx="1" presStyleCnt="4"/>
      <dgm:spPr/>
    </dgm:pt>
    <dgm:pt modelId="{3D3AD6F1-07BA-2B42-A89C-9D0BDFD07642}" type="pres">
      <dgm:prSet presAssocID="{1C3E94E5-228F-449E-9D76-9C1FFA6C8E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B5F688-59D5-2740-83EA-1B40386E721A}" type="pres">
      <dgm:prSet presAssocID="{1C3E94E5-228F-449E-9D76-9C1FFA6C8EB3}" presName="negativeSpace" presStyleCnt="0"/>
      <dgm:spPr/>
    </dgm:pt>
    <dgm:pt modelId="{81E58710-FF56-7A41-BF87-D6B851055C09}" type="pres">
      <dgm:prSet presAssocID="{1C3E94E5-228F-449E-9D76-9C1FFA6C8EB3}" presName="childText" presStyleLbl="conFgAcc1" presStyleIdx="2" presStyleCnt="4">
        <dgm:presLayoutVars>
          <dgm:bulletEnabled val="1"/>
        </dgm:presLayoutVars>
      </dgm:prSet>
      <dgm:spPr/>
    </dgm:pt>
    <dgm:pt modelId="{1299A6A2-530E-014F-AE71-AE6BB3475FC4}" type="pres">
      <dgm:prSet presAssocID="{28387A19-C4E4-438B-85B7-2D200A11712D}" presName="spaceBetweenRectangles" presStyleCnt="0"/>
      <dgm:spPr/>
    </dgm:pt>
    <dgm:pt modelId="{AB4BC834-D08B-3346-8A87-52CCA6EEDE47}" type="pres">
      <dgm:prSet presAssocID="{164AF5DD-6A21-468E-BAAB-39B33737CB28}" presName="parentLin" presStyleCnt="0"/>
      <dgm:spPr/>
    </dgm:pt>
    <dgm:pt modelId="{93EE88A2-7CA9-524D-B251-8CB6AB95ABE6}" type="pres">
      <dgm:prSet presAssocID="{164AF5DD-6A21-468E-BAAB-39B33737CB28}" presName="parentLeftMargin" presStyleLbl="node1" presStyleIdx="2" presStyleCnt="4"/>
      <dgm:spPr/>
    </dgm:pt>
    <dgm:pt modelId="{A578D7FF-8A16-884F-8754-F8EE1F8FFE8A}" type="pres">
      <dgm:prSet presAssocID="{164AF5DD-6A21-468E-BAAB-39B33737CB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4AA2D4-9738-614B-87C5-197E83CBC5B3}" type="pres">
      <dgm:prSet presAssocID="{164AF5DD-6A21-468E-BAAB-39B33737CB28}" presName="negativeSpace" presStyleCnt="0"/>
      <dgm:spPr/>
    </dgm:pt>
    <dgm:pt modelId="{8B1C2AD3-F06C-9E47-A636-B18A434ED28A}" type="pres">
      <dgm:prSet presAssocID="{164AF5DD-6A21-468E-BAAB-39B33737CB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866E0B-8F0C-464D-9F3C-605B036495F5}" type="presOf" srcId="{1FAEE40D-CC5C-4FFE-BE11-9BC67B211AEB}" destId="{8E37C436-6C99-5946-9F5C-97E465288AB1}" srcOrd="0" destOrd="0" presId="urn:microsoft.com/office/officeart/2005/8/layout/list1"/>
    <dgm:cxn modelId="{04657B0B-F1F3-394B-9EA1-C3D5CFFB6A7C}" type="presOf" srcId="{164AF5DD-6A21-468E-BAAB-39B33737CB28}" destId="{A578D7FF-8A16-884F-8754-F8EE1F8FFE8A}" srcOrd="1" destOrd="0" presId="urn:microsoft.com/office/officeart/2005/8/layout/list1"/>
    <dgm:cxn modelId="{62D34911-A29F-D64B-83AB-1EC1148FC0A5}" type="presOf" srcId="{1BFB961C-0B7D-4EAB-B2DC-7AD8AB3A6BCA}" destId="{2F6991B8-2CAD-6E47-BF96-50034F9854CE}" srcOrd="1" destOrd="0" presId="urn:microsoft.com/office/officeart/2005/8/layout/list1"/>
    <dgm:cxn modelId="{C26CDE1E-BC55-42DF-A8CB-86EEB1E15127}" srcId="{AB97DED3-0D96-4784-9FAB-255FD5309071}" destId="{1BFB961C-0B7D-4EAB-B2DC-7AD8AB3A6BCA}" srcOrd="0" destOrd="0" parTransId="{127897F5-FA88-48EC-8CEC-EE2C3052AE7F}" sibTransId="{BA9D977D-C8ED-4720-9E0F-040511D40414}"/>
    <dgm:cxn modelId="{23D50D2B-86EC-4E09-8C2D-5205DE616171}" srcId="{1C3E94E5-228F-449E-9D76-9C1FFA6C8EB3}" destId="{68A025E9-76F3-4721-A595-44C7849F888C}" srcOrd="0" destOrd="0" parTransId="{287CF263-15F2-4887-9F8B-3F32D9D87A47}" sibTransId="{FC8E3A70-74CC-46D3-853A-D3FC8CC4E970}"/>
    <dgm:cxn modelId="{1C2B4537-522E-4357-BB4A-5B3457997BEE}" srcId="{AB97DED3-0D96-4784-9FAB-255FD5309071}" destId="{1C3E94E5-228F-449E-9D76-9C1FFA6C8EB3}" srcOrd="2" destOrd="0" parTransId="{20DD6CBB-6D13-4ADE-9AC4-A5670B24387B}" sibTransId="{28387A19-C4E4-438B-85B7-2D200A11712D}"/>
    <dgm:cxn modelId="{E48AC05C-6E76-BB4F-B5A8-E00DE9297451}" type="presOf" srcId="{164AF5DD-6A21-468E-BAAB-39B33737CB28}" destId="{93EE88A2-7CA9-524D-B251-8CB6AB95ABE6}" srcOrd="0" destOrd="0" presId="urn:microsoft.com/office/officeart/2005/8/layout/list1"/>
    <dgm:cxn modelId="{CC425E62-DE1A-4D20-B4CC-C44D6CAE019D}" srcId="{AB97DED3-0D96-4784-9FAB-255FD5309071}" destId="{164AF5DD-6A21-468E-BAAB-39B33737CB28}" srcOrd="3" destOrd="0" parTransId="{E2362895-CE4F-4FE2-B278-0CC5DEE7E329}" sibTransId="{C9147DF4-B1FA-4B13-8D64-FB0C73CFF284}"/>
    <dgm:cxn modelId="{A5477867-480F-4896-848D-D16A5B551EF7}" srcId="{164AF5DD-6A21-468E-BAAB-39B33737CB28}" destId="{E9207851-6C20-4C7E-822C-BF52C814B89F}" srcOrd="0" destOrd="0" parTransId="{0A74D70C-5DA9-4A0F-95AE-742A62005267}" sibTransId="{AB4A649D-1297-4C04-8740-DCEE5DD72FA8}"/>
    <dgm:cxn modelId="{962AC973-6F80-4D5A-B1B1-A3848B9BE29C}" srcId="{AB97DED3-0D96-4784-9FAB-255FD5309071}" destId="{1FAEE40D-CC5C-4FFE-BE11-9BC67B211AEB}" srcOrd="1" destOrd="0" parTransId="{AFE6C449-3974-459A-9747-FF3B3799F8DC}" sibTransId="{625E3F57-6EBE-423D-89A4-79CEF2A21EE3}"/>
    <dgm:cxn modelId="{9D9F3A77-62F1-EB4C-A5E2-0493E7D00B92}" type="presOf" srcId="{809E3DEE-70BA-420A-8211-FBC022EAA517}" destId="{43AC286F-12C7-1A4B-8D08-C2BF3C060355}" srcOrd="0" destOrd="0" presId="urn:microsoft.com/office/officeart/2005/8/layout/list1"/>
    <dgm:cxn modelId="{AFC8527B-23E6-FB42-ACA7-E06BB58FB807}" type="presOf" srcId="{AB97DED3-0D96-4784-9FAB-255FD5309071}" destId="{39AFCEBD-2A5D-AB42-90A8-D7C964C174C0}" srcOrd="0" destOrd="0" presId="urn:microsoft.com/office/officeart/2005/8/layout/list1"/>
    <dgm:cxn modelId="{1BE7DA7D-7837-C84E-BFFB-9DE351DCF6A3}" type="presOf" srcId="{1C3E94E5-228F-449E-9D76-9C1FFA6C8EB3}" destId="{3D3AD6F1-07BA-2B42-A89C-9D0BDFD07642}" srcOrd="1" destOrd="0" presId="urn:microsoft.com/office/officeart/2005/8/layout/list1"/>
    <dgm:cxn modelId="{10143BAE-8043-C245-A8EE-F6E42FB06488}" type="presOf" srcId="{1BFB961C-0B7D-4EAB-B2DC-7AD8AB3A6BCA}" destId="{F08CE636-3723-5D4F-B213-CBD6F01E78A8}" srcOrd="0" destOrd="0" presId="urn:microsoft.com/office/officeart/2005/8/layout/list1"/>
    <dgm:cxn modelId="{F9231AB0-3ED3-2A4A-9967-CB3BE65C8187}" type="presOf" srcId="{1C3E94E5-228F-449E-9D76-9C1FFA6C8EB3}" destId="{71308CB6-34E5-364A-BC3F-97C35AAF8618}" srcOrd="0" destOrd="0" presId="urn:microsoft.com/office/officeart/2005/8/layout/list1"/>
    <dgm:cxn modelId="{931DF9B4-F0C3-F241-B70E-FD4D34ED01C5}" type="presOf" srcId="{68A025E9-76F3-4721-A595-44C7849F888C}" destId="{81E58710-FF56-7A41-BF87-D6B851055C09}" srcOrd="0" destOrd="0" presId="urn:microsoft.com/office/officeart/2005/8/layout/list1"/>
    <dgm:cxn modelId="{9F2322D1-1C72-4224-90A9-99555306BED5}" srcId="{1FAEE40D-CC5C-4FFE-BE11-9BC67B211AEB}" destId="{09F99D4B-065E-4F4E-89E1-3017A5C51155}" srcOrd="0" destOrd="0" parTransId="{DB78DB78-7A9E-4989-A41A-A0069E87DDA9}" sibTransId="{A230BA65-3E11-4111-8D90-AE666439DB74}"/>
    <dgm:cxn modelId="{3B7140D3-DABE-D644-B8F4-26002CC0ECA0}" type="presOf" srcId="{E9207851-6C20-4C7E-822C-BF52C814B89F}" destId="{8B1C2AD3-F06C-9E47-A636-B18A434ED28A}" srcOrd="0" destOrd="0" presId="urn:microsoft.com/office/officeart/2005/8/layout/list1"/>
    <dgm:cxn modelId="{6E0A0CD5-DC92-429C-8EFB-8EE9D0C4BF24}" srcId="{1BFB961C-0B7D-4EAB-B2DC-7AD8AB3A6BCA}" destId="{809E3DEE-70BA-420A-8211-FBC022EAA517}" srcOrd="0" destOrd="0" parTransId="{A8DC0B67-F6EB-4647-9FBB-380F89926E64}" sibTransId="{19313FB1-3AE1-41C2-849C-CC8B0AB61CAE}"/>
    <dgm:cxn modelId="{3C6ADFE8-65C9-8547-8EA6-B0BE48B9051D}" type="presOf" srcId="{09F99D4B-065E-4F4E-89E1-3017A5C51155}" destId="{964AD911-E58A-704D-981A-6EFA3F936649}" srcOrd="0" destOrd="0" presId="urn:microsoft.com/office/officeart/2005/8/layout/list1"/>
    <dgm:cxn modelId="{236BD4EF-2149-B449-AE1B-54261CE56FB0}" type="presOf" srcId="{1FAEE40D-CC5C-4FFE-BE11-9BC67B211AEB}" destId="{DB10FC26-1D3B-7B41-B6B8-CA8D643BBD21}" srcOrd="1" destOrd="0" presId="urn:microsoft.com/office/officeart/2005/8/layout/list1"/>
    <dgm:cxn modelId="{3386DD89-136A-7144-A6B7-08BA3FD9D97B}" type="presParOf" srcId="{39AFCEBD-2A5D-AB42-90A8-D7C964C174C0}" destId="{A03272D1-A85C-0E44-95B4-37BA52383B54}" srcOrd="0" destOrd="0" presId="urn:microsoft.com/office/officeart/2005/8/layout/list1"/>
    <dgm:cxn modelId="{C69627FC-C175-B746-8C4C-AC2E7C28D066}" type="presParOf" srcId="{A03272D1-A85C-0E44-95B4-37BA52383B54}" destId="{F08CE636-3723-5D4F-B213-CBD6F01E78A8}" srcOrd="0" destOrd="0" presId="urn:microsoft.com/office/officeart/2005/8/layout/list1"/>
    <dgm:cxn modelId="{8A46D3CC-5A71-8942-83C7-FE9410EF7DD1}" type="presParOf" srcId="{A03272D1-A85C-0E44-95B4-37BA52383B54}" destId="{2F6991B8-2CAD-6E47-BF96-50034F9854CE}" srcOrd="1" destOrd="0" presId="urn:microsoft.com/office/officeart/2005/8/layout/list1"/>
    <dgm:cxn modelId="{4C63F0A4-A7FA-C64B-BB67-95858E5134C8}" type="presParOf" srcId="{39AFCEBD-2A5D-AB42-90A8-D7C964C174C0}" destId="{549ECE2D-7D73-594B-BB21-3FCB3F231BF8}" srcOrd="1" destOrd="0" presId="urn:microsoft.com/office/officeart/2005/8/layout/list1"/>
    <dgm:cxn modelId="{D859C65D-85B9-E049-BC10-E94D2E6D4691}" type="presParOf" srcId="{39AFCEBD-2A5D-AB42-90A8-D7C964C174C0}" destId="{43AC286F-12C7-1A4B-8D08-C2BF3C060355}" srcOrd="2" destOrd="0" presId="urn:microsoft.com/office/officeart/2005/8/layout/list1"/>
    <dgm:cxn modelId="{D1783A6E-ED05-A848-8451-F7FE4DBEB338}" type="presParOf" srcId="{39AFCEBD-2A5D-AB42-90A8-D7C964C174C0}" destId="{FD062299-AB0B-3D45-9986-B7E847B48194}" srcOrd="3" destOrd="0" presId="urn:microsoft.com/office/officeart/2005/8/layout/list1"/>
    <dgm:cxn modelId="{B77D3BC1-AFDA-4F4C-BE5D-6ACC1365884B}" type="presParOf" srcId="{39AFCEBD-2A5D-AB42-90A8-D7C964C174C0}" destId="{F4596EA9-11F5-E241-8FA3-D0564C5804D3}" srcOrd="4" destOrd="0" presId="urn:microsoft.com/office/officeart/2005/8/layout/list1"/>
    <dgm:cxn modelId="{43E22A75-3592-1C47-A89C-6651021E9E7C}" type="presParOf" srcId="{F4596EA9-11F5-E241-8FA3-D0564C5804D3}" destId="{8E37C436-6C99-5946-9F5C-97E465288AB1}" srcOrd="0" destOrd="0" presId="urn:microsoft.com/office/officeart/2005/8/layout/list1"/>
    <dgm:cxn modelId="{3E79A390-FFB7-BC41-AFDA-90080272334A}" type="presParOf" srcId="{F4596EA9-11F5-E241-8FA3-D0564C5804D3}" destId="{DB10FC26-1D3B-7B41-B6B8-CA8D643BBD21}" srcOrd="1" destOrd="0" presId="urn:microsoft.com/office/officeart/2005/8/layout/list1"/>
    <dgm:cxn modelId="{EE622AC8-24C0-2D48-887A-B79964C07CF7}" type="presParOf" srcId="{39AFCEBD-2A5D-AB42-90A8-D7C964C174C0}" destId="{8C572129-D341-2846-A1B4-2E2A5EE43E65}" srcOrd="5" destOrd="0" presId="urn:microsoft.com/office/officeart/2005/8/layout/list1"/>
    <dgm:cxn modelId="{115E9181-7BCB-3F4F-A003-724792EC3162}" type="presParOf" srcId="{39AFCEBD-2A5D-AB42-90A8-D7C964C174C0}" destId="{964AD911-E58A-704D-981A-6EFA3F936649}" srcOrd="6" destOrd="0" presId="urn:microsoft.com/office/officeart/2005/8/layout/list1"/>
    <dgm:cxn modelId="{724870B7-09EB-4E44-A2E5-E51C197553CB}" type="presParOf" srcId="{39AFCEBD-2A5D-AB42-90A8-D7C964C174C0}" destId="{C1877E1A-53C4-4E4D-8C35-E5CC41564277}" srcOrd="7" destOrd="0" presId="urn:microsoft.com/office/officeart/2005/8/layout/list1"/>
    <dgm:cxn modelId="{88CE5F2B-8961-C646-8E9B-67CBC0F05B18}" type="presParOf" srcId="{39AFCEBD-2A5D-AB42-90A8-D7C964C174C0}" destId="{6D1E74A1-A53E-AE4C-8D12-8F35ED52EFDC}" srcOrd="8" destOrd="0" presId="urn:microsoft.com/office/officeart/2005/8/layout/list1"/>
    <dgm:cxn modelId="{8935EEF4-79D1-3848-942A-06134B2876E9}" type="presParOf" srcId="{6D1E74A1-A53E-AE4C-8D12-8F35ED52EFDC}" destId="{71308CB6-34E5-364A-BC3F-97C35AAF8618}" srcOrd="0" destOrd="0" presId="urn:microsoft.com/office/officeart/2005/8/layout/list1"/>
    <dgm:cxn modelId="{98AE02C8-4345-5840-9DEE-0B8C4A9FCA2B}" type="presParOf" srcId="{6D1E74A1-A53E-AE4C-8D12-8F35ED52EFDC}" destId="{3D3AD6F1-07BA-2B42-A89C-9D0BDFD07642}" srcOrd="1" destOrd="0" presId="urn:microsoft.com/office/officeart/2005/8/layout/list1"/>
    <dgm:cxn modelId="{45B2A9C5-9F9B-1644-ABDA-8292F1815749}" type="presParOf" srcId="{39AFCEBD-2A5D-AB42-90A8-D7C964C174C0}" destId="{2FB5F688-59D5-2740-83EA-1B40386E721A}" srcOrd="9" destOrd="0" presId="urn:microsoft.com/office/officeart/2005/8/layout/list1"/>
    <dgm:cxn modelId="{1C7D5E35-5968-7E45-B150-84E652A54851}" type="presParOf" srcId="{39AFCEBD-2A5D-AB42-90A8-D7C964C174C0}" destId="{81E58710-FF56-7A41-BF87-D6B851055C09}" srcOrd="10" destOrd="0" presId="urn:microsoft.com/office/officeart/2005/8/layout/list1"/>
    <dgm:cxn modelId="{42AC3C29-0E6C-9B4C-8C63-D9EEB6F50111}" type="presParOf" srcId="{39AFCEBD-2A5D-AB42-90A8-D7C964C174C0}" destId="{1299A6A2-530E-014F-AE71-AE6BB3475FC4}" srcOrd="11" destOrd="0" presId="urn:microsoft.com/office/officeart/2005/8/layout/list1"/>
    <dgm:cxn modelId="{D6E4095D-4242-AA44-ADCC-FA97F9160C98}" type="presParOf" srcId="{39AFCEBD-2A5D-AB42-90A8-D7C964C174C0}" destId="{AB4BC834-D08B-3346-8A87-52CCA6EEDE47}" srcOrd="12" destOrd="0" presId="urn:microsoft.com/office/officeart/2005/8/layout/list1"/>
    <dgm:cxn modelId="{062AA21C-40D6-F940-963E-620D7F7595BF}" type="presParOf" srcId="{AB4BC834-D08B-3346-8A87-52CCA6EEDE47}" destId="{93EE88A2-7CA9-524D-B251-8CB6AB95ABE6}" srcOrd="0" destOrd="0" presId="urn:microsoft.com/office/officeart/2005/8/layout/list1"/>
    <dgm:cxn modelId="{CFD8D856-F87D-9B46-B1AA-EE1F415674B9}" type="presParOf" srcId="{AB4BC834-D08B-3346-8A87-52CCA6EEDE47}" destId="{A578D7FF-8A16-884F-8754-F8EE1F8FFE8A}" srcOrd="1" destOrd="0" presId="urn:microsoft.com/office/officeart/2005/8/layout/list1"/>
    <dgm:cxn modelId="{4CD9BC82-E725-1B45-91DC-433A64852F50}" type="presParOf" srcId="{39AFCEBD-2A5D-AB42-90A8-D7C964C174C0}" destId="{804AA2D4-9738-614B-87C5-197E83CBC5B3}" srcOrd="13" destOrd="0" presId="urn:microsoft.com/office/officeart/2005/8/layout/list1"/>
    <dgm:cxn modelId="{313B7351-A066-BE45-843D-DD73CDB88A09}" type="presParOf" srcId="{39AFCEBD-2A5D-AB42-90A8-D7C964C174C0}" destId="{8B1C2AD3-F06C-9E47-A636-B18A434ED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90C86D-67D1-4B54-890C-6170260BA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BB7D-9495-4FAA-A4F3-0DCFBAE5FCEC}">
      <dgm:prSet/>
      <dgm:spPr/>
      <dgm:t>
        <a:bodyPr/>
        <a:lstStyle/>
        <a:p>
          <a:r>
            <a:rPr lang="en-US"/>
            <a:t>Linear</a:t>
          </a:r>
        </a:p>
      </dgm:t>
    </dgm:pt>
    <dgm:pt modelId="{D05C3B06-3B7F-4A80-BFA7-B0A1864EDEB8}" type="parTrans" cxnId="{5C6EF0A5-71D1-4C54-9B78-B209DEF700B6}">
      <dgm:prSet/>
      <dgm:spPr/>
      <dgm:t>
        <a:bodyPr/>
        <a:lstStyle/>
        <a:p>
          <a:endParaRPr lang="en-US"/>
        </a:p>
      </dgm:t>
    </dgm:pt>
    <dgm:pt modelId="{3A1DE260-BF8A-431A-BF8D-B02619BF8093}" type="sibTrans" cxnId="{5C6EF0A5-71D1-4C54-9B78-B209DEF700B6}">
      <dgm:prSet/>
      <dgm:spPr/>
      <dgm:t>
        <a:bodyPr/>
        <a:lstStyle/>
        <a:p>
          <a:endParaRPr lang="en-US"/>
        </a:p>
      </dgm:t>
    </dgm:pt>
    <dgm:pt modelId="{85002074-B03B-47D7-93D6-69659CCA0ED3}">
      <dgm:prSet/>
      <dgm:spPr/>
      <dgm:t>
        <a:bodyPr/>
        <a:lstStyle/>
        <a:p>
          <a:r>
            <a:rPr lang="en-US"/>
            <a:t>Continuous response variable</a:t>
          </a:r>
        </a:p>
      </dgm:t>
    </dgm:pt>
    <dgm:pt modelId="{6776FD26-DBF7-406A-958A-21F74084B213}" type="parTrans" cxnId="{D47168D6-4751-45F2-9576-C9DA59750F89}">
      <dgm:prSet/>
      <dgm:spPr/>
      <dgm:t>
        <a:bodyPr/>
        <a:lstStyle/>
        <a:p>
          <a:endParaRPr lang="en-US"/>
        </a:p>
      </dgm:t>
    </dgm:pt>
    <dgm:pt modelId="{99893D57-99FE-476F-841B-5CEF3FCD46C0}" type="sibTrans" cxnId="{D47168D6-4751-45F2-9576-C9DA59750F89}">
      <dgm:prSet/>
      <dgm:spPr/>
      <dgm:t>
        <a:bodyPr/>
        <a:lstStyle/>
        <a:p>
          <a:endParaRPr lang="en-US"/>
        </a:p>
      </dgm:t>
    </dgm:pt>
    <dgm:pt modelId="{6161182E-C6EF-4604-B950-F210720DA526}">
      <dgm:prSet/>
      <dgm:spPr/>
      <dgm:t>
        <a:bodyPr/>
        <a:lstStyle/>
        <a:p>
          <a:r>
            <a:rPr lang="en-US"/>
            <a:t>Example: gene expression levels</a:t>
          </a:r>
        </a:p>
      </dgm:t>
    </dgm:pt>
    <dgm:pt modelId="{1C4FEC1A-2F9F-41EF-B261-719F03C8BD1F}" type="parTrans" cxnId="{12DB5C01-9B34-4A0F-9EEB-F5B7F0094B57}">
      <dgm:prSet/>
      <dgm:spPr/>
      <dgm:t>
        <a:bodyPr/>
        <a:lstStyle/>
        <a:p>
          <a:endParaRPr lang="en-US"/>
        </a:p>
      </dgm:t>
    </dgm:pt>
    <dgm:pt modelId="{579F9B23-C1B3-4853-ADEB-3EE50C3A0BE3}" type="sibTrans" cxnId="{12DB5C01-9B34-4A0F-9EEB-F5B7F0094B57}">
      <dgm:prSet/>
      <dgm:spPr/>
      <dgm:t>
        <a:bodyPr/>
        <a:lstStyle/>
        <a:p>
          <a:endParaRPr lang="en-US"/>
        </a:p>
      </dgm:t>
    </dgm:pt>
    <dgm:pt modelId="{AD7D6801-58C0-41BA-809F-48084C439D42}">
      <dgm:prSet/>
      <dgm:spPr/>
      <dgm:t>
        <a:bodyPr/>
        <a:lstStyle/>
        <a:p>
          <a:r>
            <a:rPr lang="en-US"/>
            <a:t>Logistic</a:t>
          </a:r>
        </a:p>
      </dgm:t>
    </dgm:pt>
    <dgm:pt modelId="{1F0585ED-779E-475F-971E-4546EED86BCE}" type="parTrans" cxnId="{2BB5FE74-7926-492F-A155-AB0FD3DE3D2F}">
      <dgm:prSet/>
      <dgm:spPr/>
      <dgm:t>
        <a:bodyPr/>
        <a:lstStyle/>
        <a:p>
          <a:endParaRPr lang="en-US"/>
        </a:p>
      </dgm:t>
    </dgm:pt>
    <dgm:pt modelId="{20D1CFE6-5EA1-42AE-B832-D4D4B7427F8F}" type="sibTrans" cxnId="{2BB5FE74-7926-492F-A155-AB0FD3DE3D2F}">
      <dgm:prSet/>
      <dgm:spPr/>
      <dgm:t>
        <a:bodyPr/>
        <a:lstStyle/>
        <a:p>
          <a:endParaRPr lang="en-US"/>
        </a:p>
      </dgm:t>
    </dgm:pt>
    <dgm:pt modelId="{AA86D47B-EADF-4F7A-92EB-9B4243DB5B60}">
      <dgm:prSet/>
      <dgm:spPr/>
      <dgm:t>
        <a:bodyPr/>
        <a:lstStyle/>
        <a:p>
          <a:r>
            <a:rPr lang="en-US"/>
            <a:t>Discrete response variable </a:t>
          </a:r>
        </a:p>
      </dgm:t>
    </dgm:pt>
    <dgm:pt modelId="{92D5815B-94B0-4F67-96B4-E90CD2155690}" type="parTrans" cxnId="{3D5499DB-D9A0-4F75-9DA6-58A43773055C}">
      <dgm:prSet/>
      <dgm:spPr/>
      <dgm:t>
        <a:bodyPr/>
        <a:lstStyle/>
        <a:p>
          <a:endParaRPr lang="en-US"/>
        </a:p>
      </dgm:t>
    </dgm:pt>
    <dgm:pt modelId="{00970CC7-B05E-498C-A7C9-98A93B32B178}" type="sibTrans" cxnId="{3D5499DB-D9A0-4F75-9DA6-58A43773055C}">
      <dgm:prSet/>
      <dgm:spPr/>
      <dgm:t>
        <a:bodyPr/>
        <a:lstStyle/>
        <a:p>
          <a:endParaRPr lang="en-US"/>
        </a:p>
      </dgm:t>
    </dgm:pt>
    <dgm:pt modelId="{9D21B22F-7AEC-4DDE-9923-5608A1261CD7}">
      <dgm:prSet/>
      <dgm:spPr/>
      <dgm:t>
        <a:bodyPr/>
        <a:lstStyle/>
        <a:p>
          <a:r>
            <a:rPr lang="en-US"/>
            <a:t>Example: survival status (alive/deceased)</a:t>
          </a:r>
        </a:p>
      </dgm:t>
    </dgm:pt>
    <dgm:pt modelId="{150AAB0E-9180-4081-859B-6E00613A5E92}" type="parTrans" cxnId="{444090E4-C5FB-499D-A94E-E585E31E552C}">
      <dgm:prSet/>
      <dgm:spPr/>
      <dgm:t>
        <a:bodyPr/>
        <a:lstStyle/>
        <a:p>
          <a:endParaRPr lang="en-US"/>
        </a:p>
      </dgm:t>
    </dgm:pt>
    <dgm:pt modelId="{0C00DB9D-2D5F-42A8-B407-9684E3C4AA49}" type="sibTrans" cxnId="{444090E4-C5FB-499D-A94E-E585E31E552C}">
      <dgm:prSet/>
      <dgm:spPr/>
      <dgm:t>
        <a:bodyPr/>
        <a:lstStyle/>
        <a:p>
          <a:endParaRPr lang="en-US"/>
        </a:p>
      </dgm:t>
    </dgm:pt>
    <dgm:pt modelId="{0EF297F3-DE76-CC48-AAFD-47243FB213C9}" type="pres">
      <dgm:prSet presAssocID="{7590C86D-67D1-4B54-890C-6170260BA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BC712-AB7F-5847-A521-7D9F769EC3F5}" type="pres">
      <dgm:prSet presAssocID="{1F79BB7D-9495-4FAA-A4F3-0DCFBAE5FCEC}" presName="hierRoot1" presStyleCnt="0"/>
      <dgm:spPr/>
    </dgm:pt>
    <dgm:pt modelId="{B9C8F738-B747-9345-A0BF-CEF59D8BD0D4}" type="pres">
      <dgm:prSet presAssocID="{1F79BB7D-9495-4FAA-A4F3-0DCFBAE5FCEC}" presName="composite" presStyleCnt="0"/>
      <dgm:spPr/>
    </dgm:pt>
    <dgm:pt modelId="{58352F00-F6D7-2347-9636-5F866AFA44BA}" type="pres">
      <dgm:prSet presAssocID="{1F79BB7D-9495-4FAA-A4F3-0DCFBAE5FCEC}" presName="background" presStyleLbl="node0" presStyleIdx="0" presStyleCnt="2"/>
      <dgm:spPr/>
    </dgm:pt>
    <dgm:pt modelId="{6171F14C-782A-E644-B5AD-9FA8DE20895E}" type="pres">
      <dgm:prSet presAssocID="{1F79BB7D-9495-4FAA-A4F3-0DCFBAE5FCEC}" presName="text" presStyleLbl="fgAcc0" presStyleIdx="0" presStyleCnt="2">
        <dgm:presLayoutVars>
          <dgm:chPref val="3"/>
        </dgm:presLayoutVars>
      </dgm:prSet>
      <dgm:spPr/>
    </dgm:pt>
    <dgm:pt modelId="{6E61ED21-3119-CD42-9272-EF46D16573B8}" type="pres">
      <dgm:prSet presAssocID="{1F79BB7D-9495-4FAA-A4F3-0DCFBAE5FCEC}" presName="hierChild2" presStyleCnt="0"/>
      <dgm:spPr/>
    </dgm:pt>
    <dgm:pt modelId="{83E6EDFC-D3EC-7B46-87AB-CC2182E36567}" type="pres">
      <dgm:prSet presAssocID="{6776FD26-DBF7-406A-958A-21F74084B213}" presName="Name10" presStyleLbl="parChTrans1D2" presStyleIdx="0" presStyleCnt="4"/>
      <dgm:spPr/>
    </dgm:pt>
    <dgm:pt modelId="{37C397FD-95C9-F24C-9D57-5C8388E32DB1}" type="pres">
      <dgm:prSet presAssocID="{85002074-B03B-47D7-93D6-69659CCA0ED3}" presName="hierRoot2" presStyleCnt="0"/>
      <dgm:spPr/>
    </dgm:pt>
    <dgm:pt modelId="{B8C8B327-9518-B147-AD88-2DEB9AB5E72D}" type="pres">
      <dgm:prSet presAssocID="{85002074-B03B-47D7-93D6-69659CCA0ED3}" presName="composite2" presStyleCnt="0"/>
      <dgm:spPr/>
    </dgm:pt>
    <dgm:pt modelId="{8FA91E66-BC35-2A4C-82F4-EDBCCA58F827}" type="pres">
      <dgm:prSet presAssocID="{85002074-B03B-47D7-93D6-69659CCA0ED3}" presName="background2" presStyleLbl="node2" presStyleIdx="0" presStyleCnt="4"/>
      <dgm:spPr/>
    </dgm:pt>
    <dgm:pt modelId="{833354C4-6DA6-9744-AC26-5D27B8120174}" type="pres">
      <dgm:prSet presAssocID="{85002074-B03B-47D7-93D6-69659CCA0ED3}" presName="text2" presStyleLbl="fgAcc2" presStyleIdx="0" presStyleCnt="4">
        <dgm:presLayoutVars>
          <dgm:chPref val="3"/>
        </dgm:presLayoutVars>
      </dgm:prSet>
      <dgm:spPr/>
    </dgm:pt>
    <dgm:pt modelId="{205E4B14-5297-9A48-BD7A-7F54323E010F}" type="pres">
      <dgm:prSet presAssocID="{85002074-B03B-47D7-93D6-69659CCA0ED3}" presName="hierChild3" presStyleCnt="0"/>
      <dgm:spPr/>
    </dgm:pt>
    <dgm:pt modelId="{72D8024E-0DBC-0048-86FB-0EF7618F689D}" type="pres">
      <dgm:prSet presAssocID="{1C4FEC1A-2F9F-41EF-B261-719F03C8BD1F}" presName="Name10" presStyleLbl="parChTrans1D2" presStyleIdx="1" presStyleCnt="4"/>
      <dgm:spPr/>
    </dgm:pt>
    <dgm:pt modelId="{B3D72131-4C71-F74B-B37F-8BA81BE90DC4}" type="pres">
      <dgm:prSet presAssocID="{6161182E-C6EF-4604-B950-F210720DA526}" presName="hierRoot2" presStyleCnt="0"/>
      <dgm:spPr/>
    </dgm:pt>
    <dgm:pt modelId="{F350D333-8033-B943-BC51-791710E35313}" type="pres">
      <dgm:prSet presAssocID="{6161182E-C6EF-4604-B950-F210720DA526}" presName="composite2" presStyleCnt="0"/>
      <dgm:spPr/>
    </dgm:pt>
    <dgm:pt modelId="{A9868188-3CA0-4643-8CA8-97B95D597E32}" type="pres">
      <dgm:prSet presAssocID="{6161182E-C6EF-4604-B950-F210720DA526}" presName="background2" presStyleLbl="node2" presStyleIdx="1" presStyleCnt="4"/>
      <dgm:spPr/>
    </dgm:pt>
    <dgm:pt modelId="{E3EF5CD8-C3E3-124D-A6B0-C88E463AC92A}" type="pres">
      <dgm:prSet presAssocID="{6161182E-C6EF-4604-B950-F210720DA526}" presName="text2" presStyleLbl="fgAcc2" presStyleIdx="1" presStyleCnt="4">
        <dgm:presLayoutVars>
          <dgm:chPref val="3"/>
        </dgm:presLayoutVars>
      </dgm:prSet>
      <dgm:spPr/>
    </dgm:pt>
    <dgm:pt modelId="{C57907BB-27B0-8A4D-B4A3-2BFCC0166CF5}" type="pres">
      <dgm:prSet presAssocID="{6161182E-C6EF-4604-B950-F210720DA526}" presName="hierChild3" presStyleCnt="0"/>
      <dgm:spPr/>
    </dgm:pt>
    <dgm:pt modelId="{B82D65A9-1542-B246-AF4C-D1BDA28D960C}" type="pres">
      <dgm:prSet presAssocID="{AD7D6801-58C0-41BA-809F-48084C439D42}" presName="hierRoot1" presStyleCnt="0"/>
      <dgm:spPr/>
    </dgm:pt>
    <dgm:pt modelId="{3C2949FF-60C6-6341-BF7E-531A1DE0765B}" type="pres">
      <dgm:prSet presAssocID="{AD7D6801-58C0-41BA-809F-48084C439D42}" presName="composite" presStyleCnt="0"/>
      <dgm:spPr/>
    </dgm:pt>
    <dgm:pt modelId="{C373E9AB-AE47-4D49-B665-75053A562F15}" type="pres">
      <dgm:prSet presAssocID="{AD7D6801-58C0-41BA-809F-48084C439D42}" presName="background" presStyleLbl="node0" presStyleIdx="1" presStyleCnt="2"/>
      <dgm:spPr/>
    </dgm:pt>
    <dgm:pt modelId="{63376F5E-4FAA-914E-A94D-3486545ABD05}" type="pres">
      <dgm:prSet presAssocID="{AD7D6801-58C0-41BA-809F-48084C439D42}" presName="text" presStyleLbl="fgAcc0" presStyleIdx="1" presStyleCnt="2">
        <dgm:presLayoutVars>
          <dgm:chPref val="3"/>
        </dgm:presLayoutVars>
      </dgm:prSet>
      <dgm:spPr/>
    </dgm:pt>
    <dgm:pt modelId="{FBF8FD0C-2BAA-CD4C-B59C-1104DB5B2089}" type="pres">
      <dgm:prSet presAssocID="{AD7D6801-58C0-41BA-809F-48084C439D42}" presName="hierChild2" presStyleCnt="0"/>
      <dgm:spPr/>
    </dgm:pt>
    <dgm:pt modelId="{C11159E4-9563-E64C-9AD8-AC3844683581}" type="pres">
      <dgm:prSet presAssocID="{92D5815B-94B0-4F67-96B4-E90CD2155690}" presName="Name10" presStyleLbl="parChTrans1D2" presStyleIdx="2" presStyleCnt="4"/>
      <dgm:spPr/>
    </dgm:pt>
    <dgm:pt modelId="{1D0A44AA-003E-0C43-84E2-A4AB2EC530A5}" type="pres">
      <dgm:prSet presAssocID="{AA86D47B-EADF-4F7A-92EB-9B4243DB5B60}" presName="hierRoot2" presStyleCnt="0"/>
      <dgm:spPr/>
    </dgm:pt>
    <dgm:pt modelId="{2B722A39-0E12-CB4A-83F3-3F3A4070D661}" type="pres">
      <dgm:prSet presAssocID="{AA86D47B-EADF-4F7A-92EB-9B4243DB5B60}" presName="composite2" presStyleCnt="0"/>
      <dgm:spPr/>
    </dgm:pt>
    <dgm:pt modelId="{D06F5088-5702-8040-A503-149FCB3E35A3}" type="pres">
      <dgm:prSet presAssocID="{AA86D47B-EADF-4F7A-92EB-9B4243DB5B60}" presName="background2" presStyleLbl="node2" presStyleIdx="2" presStyleCnt="4"/>
      <dgm:spPr/>
    </dgm:pt>
    <dgm:pt modelId="{996ADCAA-580E-5F4F-998D-D56021C07D32}" type="pres">
      <dgm:prSet presAssocID="{AA86D47B-EADF-4F7A-92EB-9B4243DB5B60}" presName="text2" presStyleLbl="fgAcc2" presStyleIdx="2" presStyleCnt="4">
        <dgm:presLayoutVars>
          <dgm:chPref val="3"/>
        </dgm:presLayoutVars>
      </dgm:prSet>
      <dgm:spPr/>
    </dgm:pt>
    <dgm:pt modelId="{CB535388-73DA-CD4E-96B3-49A901869ACD}" type="pres">
      <dgm:prSet presAssocID="{AA86D47B-EADF-4F7A-92EB-9B4243DB5B60}" presName="hierChild3" presStyleCnt="0"/>
      <dgm:spPr/>
    </dgm:pt>
    <dgm:pt modelId="{052DE6EA-08DD-904A-A10A-3660A1A01AF1}" type="pres">
      <dgm:prSet presAssocID="{150AAB0E-9180-4081-859B-6E00613A5E92}" presName="Name10" presStyleLbl="parChTrans1D2" presStyleIdx="3" presStyleCnt="4"/>
      <dgm:spPr/>
    </dgm:pt>
    <dgm:pt modelId="{02D2530F-6685-9641-BE1B-3A4A20C0EB6A}" type="pres">
      <dgm:prSet presAssocID="{9D21B22F-7AEC-4DDE-9923-5608A1261CD7}" presName="hierRoot2" presStyleCnt="0"/>
      <dgm:spPr/>
    </dgm:pt>
    <dgm:pt modelId="{565C03A5-5E70-0C4B-B701-CE12C883710D}" type="pres">
      <dgm:prSet presAssocID="{9D21B22F-7AEC-4DDE-9923-5608A1261CD7}" presName="composite2" presStyleCnt="0"/>
      <dgm:spPr/>
    </dgm:pt>
    <dgm:pt modelId="{4610380E-2BFC-124C-80D5-96580429B76E}" type="pres">
      <dgm:prSet presAssocID="{9D21B22F-7AEC-4DDE-9923-5608A1261CD7}" presName="background2" presStyleLbl="node2" presStyleIdx="3" presStyleCnt="4"/>
      <dgm:spPr/>
    </dgm:pt>
    <dgm:pt modelId="{D481D145-17B7-8B49-B527-01F923770B42}" type="pres">
      <dgm:prSet presAssocID="{9D21B22F-7AEC-4DDE-9923-5608A1261CD7}" presName="text2" presStyleLbl="fgAcc2" presStyleIdx="3" presStyleCnt="4">
        <dgm:presLayoutVars>
          <dgm:chPref val="3"/>
        </dgm:presLayoutVars>
      </dgm:prSet>
      <dgm:spPr/>
    </dgm:pt>
    <dgm:pt modelId="{2C2A2636-72FD-B243-9F06-9664607723D9}" type="pres">
      <dgm:prSet presAssocID="{9D21B22F-7AEC-4DDE-9923-5608A1261CD7}" presName="hierChild3" presStyleCnt="0"/>
      <dgm:spPr/>
    </dgm:pt>
  </dgm:ptLst>
  <dgm:cxnLst>
    <dgm:cxn modelId="{7D353501-E4B2-7648-8E87-96AA7D4A07F2}" type="presOf" srcId="{6161182E-C6EF-4604-B950-F210720DA526}" destId="{E3EF5CD8-C3E3-124D-A6B0-C88E463AC92A}" srcOrd="0" destOrd="0" presId="urn:microsoft.com/office/officeart/2005/8/layout/hierarchy1"/>
    <dgm:cxn modelId="{12DB5C01-9B34-4A0F-9EEB-F5B7F0094B57}" srcId="{1F79BB7D-9495-4FAA-A4F3-0DCFBAE5FCEC}" destId="{6161182E-C6EF-4604-B950-F210720DA526}" srcOrd="1" destOrd="0" parTransId="{1C4FEC1A-2F9F-41EF-B261-719F03C8BD1F}" sibTransId="{579F9B23-C1B3-4853-ADEB-3EE50C3A0BE3}"/>
    <dgm:cxn modelId="{D828960A-B00C-D14C-B330-8D55DB364A0A}" type="presOf" srcId="{85002074-B03B-47D7-93D6-69659CCA0ED3}" destId="{833354C4-6DA6-9744-AC26-5D27B8120174}" srcOrd="0" destOrd="0" presId="urn:microsoft.com/office/officeart/2005/8/layout/hierarchy1"/>
    <dgm:cxn modelId="{35462443-F072-6145-A64D-7D24B98A9A64}" type="presOf" srcId="{AA86D47B-EADF-4F7A-92EB-9B4243DB5B60}" destId="{996ADCAA-580E-5F4F-998D-D56021C07D32}" srcOrd="0" destOrd="0" presId="urn:microsoft.com/office/officeart/2005/8/layout/hierarchy1"/>
    <dgm:cxn modelId="{7DDE6958-D815-5147-8D66-903E092FE8EC}" type="presOf" srcId="{9D21B22F-7AEC-4DDE-9923-5608A1261CD7}" destId="{D481D145-17B7-8B49-B527-01F923770B42}" srcOrd="0" destOrd="0" presId="urn:microsoft.com/office/officeart/2005/8/layout/hierarchy1"/>
    <dgm:cxn modelId="{3C3B2B73-88E3-E948-BE84-8553295A692B}" type="presOf" srcId="{6776FD26-DBF7-406A-958A-21F74084B213}" destId="{83E6EDFC-D3EC-7B46-87AB-CC2182E36567}" srcOrd="0" destOrd="0" presId="urn:microsoft.com/office/officeart/2005/8/layout/hierarchy1"/>
    <dgm:cxn modelId="{2BB5FE74-7926-492F-A155-AB0FD3DE3D2F}" srcId="{7590C86D-67D1-4B54-890C-6170260BACE5}" destId="{AD7D6801-58C0-41BA-809F-48084C439D42}" srcOrd="1" destOrd="0" parTransId="{1F0585ED-779E-475F-971E-4546EED86BCE}" sibTransId="{20D1CFE6-5EA1-42AE-B832-D4D4B7427F8F}"/>
    <dgm:cxn modelId="{693DC98A-0292-C344-93D0-457FD6E01E1A}" type="presOf" srcId="{AD7D6801-58C0-41BA-809F-48084C439D42}" destId="{63376F5E-4FAA-914E-A94D-3486545ABD05}" srcOrd="0" destOrd="0" presId="urn:microsoft.com/office/officeart/2005/8/layout/hierarchy1"/>
    <dgm:cxn modelId="{1B5C7596-362A-424D-9C4F-EDC1AB00DA64}" type="presOf" srcId="{1F79BB7D-9495-4FAA-A4F3-0DCFBAE5FCEC}" destId="{6171F14C-782A-E644-B5AD-9FA8DE20895E}" srcOrd="0" destOrd="0" presId="urn:microsoft.com/office/officeart/2005/8/layout/hierarchy1"/>
    <dgm:cxn modelId="{9939D699-E52D-AE46-A9BF-5E256EC415FA}" type="presOf" srcId="{1C4FEC1A-2F9F-41EF-B261-719F03C8BD1F}" destId="{72D8024E-0DBC-0048-86FB-0EF7618F689D}" srcOrd="0" destOrd="0" presId="urn:microsoft.com/office/officeart/2005/8/layout/hierarchy1"/>
    <dgm:cxn modelId="{5C6EF0A5-71D1-4C54-9B78-B209DEF700B6}" srcId="{7590C86D-67D1-4B54-890C-6170260BACE5}" destId="{1F79BB7D-9495-4FAA-A4F3-0DCFBAE5FCEC}" srcOrd="0" destOrd="0" parTransId="{D05C3B06-3B7F-4A80-BFA7-B0A1864EDEB8}" sibTransId="{3A1DE260-BF8A-431A-BF8D-B02619BF8093}"/>
    <dgm:cxn modelId="{B2DB8FA7-5E4C-C04D-897B-AA3BF510AF87}" type="presOf" srcId="{7590C86D-67D1-4B54-890C-6170260BACE5}" destId="{0EF297F3-DE76-CC48-AAFD-47243FB213C9}" srcOrd="0" destOrd="0" presId="urn:microsoft.com/office/officeart/2005/8/layout/hierarchy1"/>
    <dgm:cxn modelId="{81A7D5B5-61FB-F243-A9A5-C67496C69A28}" type="presOf" srcId="{92D5815B-94B0-4F67-96B4-E90CD2155690}" destId="{C11159E4-9563-E64C-9AD8-AC3844683581}" srcOrd="0" destOrd="0" presId="urn:microsoft.com/office/officeart/2005/8/layout/hierarchy1"/>
    <dgm:cxn modelId="{D47168D6-4751-45F2-9576-C9DA59750F89}" srcId="{1F79BB7D-9495-4FAA-A4F3-0DCFBAE5FCEC}" destId="{85002074-B03B-47D7-93D6-69659CCA0ED3}" srcOrd="0" destOrd="0" parTransId="{6776FD26-DBF7-406A-958A-21F74084B213}" sibTransId="{99893D57-99FE-476F-841B-5CEF3FCD46C0}"/>
    <dgm:cxn modelId="{3D5499DB-D9A0-4F75-9DA6-58A43773055C}" srcId="{AD7D6801-58C0-41BA-809F-48084C439D42}" destId="{AA86D47B-EADF-4F7A-92EB-9B4243DB5B60}" srcOrd="0" destOrd="0" parTransId="{92D5815B-94B0-4F67-96B4-E90CD2155690}" sibTransId="{00970CC7-B05E-498C-A7C9-98A93B32B178}"/>
    <dgm:cxn modelId="{444090E4-C5FB-499D-A94E-E585E31E552C}" srcId="{AD7D6801-58C0-41BA-809F-48084C439D42}" destId="{9D21B22F-7AEC-4DDE-9923-5608A1261CD7}" srcOrd="1" destOrd="0" parTransId="{150AAB0E-9180-4081-859B-6E00613A5E92}" sibTransId="{0C00DB9D-2D5F-42A8-B407-9684E3C4AA49}"/>
    <dgm:cxn modelId="{13BEE0EB-5127-C34A-99F6-74661CB89FFC}" type="presOf" srcId="{150AAB0E-9180-4081-859B-6E00613A5E92}" destId="{052DE6EA-08DD-904A-A10A-3660A1A01AF1}" srcOrd="0" destOrd="0" presId="urn:microsoft.com/office/officeart/2005/8/layout/hierarchy1"/>
    <dgm:cxn modelId="{79D6E8F2-1EC8-C845-9A9D-A1F9C1242AAB}" type="presParOf" srcId="{0EF297F3-DE76-CC48-AAFD-47243FB213C9}" destId="{0C4BC712-AB7F-5847-A521-7D9F769EC3F5}" srcOrd="0" destOrd="0" presId="urn:microsoft.com/office/officeart/2005/8/layout/hierarchy1"/>
    <dgm:cxn modelId="{CBEF123F-498F-3A44-8275-7C68FB51996D}" type="presParOf" srcId="{0C4BC712-AB7F-5847-A521-7D9F769EC3F5}" destId="{B9C8F738-B747-9345-A0BF-CEF59D8BD0D4}" srcOrd="0" destOrd="0" presId="urn:microsoft.com/office/officeart/2005/8/layout/hierarchy1"/>
    <dgm:cxn modelId="{82259794-461B-5744-AAE4-739FD63A85D7}" type="presParOf" srcId="{B9C8F738-B747-9345-A0BF-CEF59D8BD0D4}" destId="{58352F00-F6D7-2347-9636-5F866AFA44BA}" srcOrd="0" destOrd="0" presId="urn:microsoft.com/office/officeart/2005/8/layout/hierarchy1"/>
    <dgm:cxn modelId="{39FDC77E-C41F-C048-A196-DB2A7746BCD0}" type="presParOf" srcId="{B9C8F738-B747-9345-A0BF-CEF59D8BD0D4}" destId="{6171F14C-782A-E644-B5AD-9FA8DE20895E}" srcOrd="1" destOrd="0" presId="urn:microsoft.com/office/officeart/2005/8/layout/hierarchy1"/>
    <dgm:cxn modelId="{39DB3D0B-1AE8-0944-868A-D5829F9F39FC}" type="presParOf" srcId="{0C4BC712-AB7F-5847-A521-7D9F769EC3F5}" destId="{6E61ED21-3119-CD42-9272-EF46D16573B8}" srcOrd="1" destOrd="0" presId="urn:microsoft.com/office/officeart/2005/8/layout/hierarchy1"/>
    <dgm:cxn modelId="{752E2804-2CB7-ED4D-AF1D-E53BD2B785CD}" type="presParOf" srcId="{6E61ED21-3119-CD42-9272-EF46D16573B8}" destId="{83E6EDFC-D3EC-7B46-87AB-CC2182E36567}" srcOrd="0" destOrd="0" presId="urn:microsoft.com/office/officeart/2005/8/layout/hierarchy1"/>
    <dgm:cxn modelId="{F9AB6DEB-14E9-1A41-B63F-F808A24737B0}" type="presParOf" srcId="{6E61ED21-3119-CD42-9272-EF46D16573B8}" destId="{37C397FD-95C9-F24C-9D57-5C8388E32DB1}" srcOrd="1" destOrd="0" presId="urn:microsoft.com/office/officeart/2005/8/layout/hierarchy1"/>
    <dgm:cxn modelId="{3C7ED318-C620-6F47-B311-613F5B29DC54}" type="presParOf" srcId="{37C397FD-95C9-F24C-9D57-5C8388E32DB1}" destId="{B8C8B327-9518-B147-AD88-2DEB9AB5E72D}" srcOrd="0" destOrd="0" presId="urn:microsoft.com/office/officeart/2005/8/layout/hierarchy1"/>
    <dgm:cxn modelId="{A92C88F8-6089-AE4F-8551-E3A32C70FEFD}" type="presParOf" srcId="{B8C8B327-9518-B147-AD88-2DEB9AB5E72D}" destId="{8FA91E66-BC35-2A4C-82F4-EDBCCA58F827}" srcOrd="0" destOrd="0" presId="urn:microsoft.com/office/officeart/2005/8/layout/hierarchy1"/>
    <dgm:cxn modelId="{DD9B20B4-F377-A344-9C58-9537DACDB5AA}" type="presParOf" srcId="{B8C8B327-9518-B147-AD88-2DEB9AB5E72D}" destId="{833354C4-6DA6-9744-AC26-5D27B8120174}" srcOrd="1" destOrd="0" presId="urn:microsoft.com/office/officeart/2005/8/layout/hierarchy1"/>
    <dgm:cxn modelId="{66509A06-950C-1944-BAB8-9CA9F522541E}" type="presParOf" srcId="{37C397FD-95C9-F24C-9D57-5C8388E32DB1}" destId="{205E4B14-5297-9A48-BD7A-7F54323E010F}" srcOrd="1" destOrd="0" presId="urn:microsoft.com/office/officeart/2005/8/layout/hierarchy1"/>
    <dgm:cxn modelId="{CB583F86-4BB5-6E42-B65A-958A943DDEF1}" type="presParOf" srcId="{6E61ED21-3119-CD42-9272-EF46D16573B8}" destId="{72D8024E-0DBC-0048-86FB-0EF7618F689D}" srcOrd="2" destOrd="0" presId="urn:microsoft.com/office/officeart/2005/8/layout/hierarchy1"/>
    <dgm:cxn modelId="{CD0182BF-91D7-FE4D-9A25-EDCC366313C0}" type="presParOf" srcId="{6E61ED21-3119-CD42-9272-EF46D16573B8}" destId="{B3D72131-4C71-F74B-B37F-8BA81BE90DC4}" srcOrd="3" destOrd="0" presId="urn:microsoft.com/office/officeart/2005/8/layout/hierarchy1"/>
    <dgm:cxn modelId="{8C1DD385-5115-6549-8FF5-DFDD6EAAE2E8}" type="presParOf" srcId="{B3D72131-4C71-F74B-B37F-8BA81BE90DC4}" destId="{F350D333-8033-B943-BC51-791710E35313}" srcOrd="0" destOrd="0" presId="urn:microsoft.com/office/officeart/2005/8/layout/hierarchy1"/>
    <dgm:cxn modelId="{7A22A949-F788-8F4A-88DD-F72048CCF8F9}" type="presParOf" srcId="{F350D333-8033-B943-BC51-791710E35313}" destId="{A9868188-3CA0-4643-8CA8-97B95D597E32}" srcOrd="0" destOrd="0" presId="urn:microsoft.com/office/officeart/2005/8/layout/hierarchy1"/>
    <dgm:cxn modelId="{B7AF1CE1-6D34-CC45-8C24-C6CCBB8BA7F0}" type="presParOf" srcId="{F350D333-8033-B943-BC51-791710E35313}" destId="{E3EF5CD8-C3E3-124D-A6B0-C88E463AC92A}" srcOrd="1" destOrd="0" presId="urn:microsoft.com/office/officeart/2005/8/layout/hierarchy1"/>
    <dgm:cxn modelId="{A8680B84-AA8A-3C4F-9D6B-F543489A1DA3}" type="presParOf" srcId="{B3D72131-4C71-F74B-B37F-8BA81BE90DC4}" destId="{C57907BB-27B0-8A4D-B4A3-2BFCC0166CF5}" srcOrd="1" destOrd="0" presId="urn:microsoft.com/office/officeart/2005/8/layout/hierarchy1"/>
    <dgm:cxn modelId="{A538834E-5561-AE48-BDB0-CA1CF49E380A}" type="presParOf" srcId="{0EF297F3-DE76-CC48-AAFD-47243FB213C9}" destId="{B82D65A9-1542-B246-AF4C-D1BDA28D960C}" srcOrd="1" destOrd="0" presId="urn:microsoft.com/office/officeart/2005/8/layout/hierarchy1"/>
    <dgm:cxn modelId="{7FF14617-0621-9A4B-B1AC-2DE045B43882}" type="presParOf" srcId="{B82D65A9-1542-B246-AF4C-D1BDA28D960C}" destId="{3C2949FF-60C6-6341-BF7E-531A1DE0765B}" srcOrd="0" destOrd="0" presId="urn:microsoft.com/office/officeart/2005/8/layout/hierarchy1"/>
    <dgm:cxn modelId="{4F4C069E-44D8-534F-B21B-FEED60AF80A6}" type="presParOf" srcId="{3C2949FF-60C6-6341-BF7E-531A1DE0765B}" destId="{C373E9AB-AE47-4D49-B665-75053A562F15}" srcOrd="0" destOrd="0" presId="urn:microsoft.com/office/officeart/2005/8/layout/hierarchy1"/>
    <dgm:cxn modelId="{DFAFC788-D9B6-C546-BE4E-B796FAD67296}" type="presParOf" srcId="{3C2949FF-60C6-6341-BF7E-531A1DE0765B}" destId="{63376F5E-4FAA-914E-A94D-3486545ABD05}" srcOrd="1" destOrd="0" presId="urn:microsoft.com/office/officeart/2005/8/layout/hierarchy1"/>
    <dgm:cxn modelId="{FDFA6C33-C343-E449-B758-E9D31F482301}" type="presParOf" srcId="{B82D65A9-1542-B246-AF4C-D1BDA28D960C}" destId="{FBF8FD0C-2BAA-CD4C-B59C-1104DB5B2089}" srcOrd="1" destOrd="0" presId="urn:microsoft.com/office/officeart/2005/8/layout/hierarchy1"/>
    <dgm:cxn modelId="{E1735CBE-B210-1040-A4D8-FD3638FCFA06}" type="presParOf" srcId="{FBF8FD0C-2BAA-CD4C-B59C-1104DB5B2089}" destId="{C11159E4-9563-E64C-9AD8-AC3844683581}" srcOrd="0" destOrd="0" presId="urn:microsoft.com/office/officeart/2005/8/layout/hierarchy1"/>
    <dgm:cxn modelId="{F65792EB-F9F6-A94D-A7FF-876F3672C3A5}" type="presParOf" srcId="{FBF8FD0C-2BAA-CD4C-B59C-1104DB5B2089}" destId="{1D0A44AA-003E-0C43-84E2-A4AB2EC530A5}" srcOrd="1" destOrd="0" presId="urn:microsoft.com/office/officeart/2005/8/layout/hierarchy1"/>
    <dgm:cxn modelId="{83FC5366-9010-1C4E-816D-C00A9E88F113}" type="presParOf" srcId="{1D0A44AA-003E-0C43-84E2-A4AB2EC530A5}" destId="{2B722A39-0E12-CB4A-83F3-3F3A4070D661}" srcOrd="0" destOrd="0" presId="urn:microsoft.com/office/officeart/2005/8/layout/hierarchy1"/>
    <dgm:cxn modelId="{1DB11DEC-40BF-3A44-8BD1-94CDDF8E8A7B}" type="presParOf" srcId="{2B722A39-0E12-CB4A-83F3-3F3A4070D661}" destId="{D06F5088-5702-8040-A503-149FCB3E35A3}" srcOrd="0" destOrd="0" presId="urn:microsoft.com/office/officeart/2005/8/layout/hierarchy1"/>
    <dgm:cxn modelId="{6A299BCB-AB38-2E46-94C6-900A8A03DCF2}" type="presParOf" srcId="{2B722A39-0E12-CB4A-83F3-3F3A4070D661}" destId="{996ADCAA-580E-5F4F-998D-D56021C07D32}" srcOrd="1" destOrd="0" presId="urn:microsoft.com/office/officeart/2005/8/layout/hierarchy1"/>
    <dgm:cxn modelId="{94755716-A7A7-E747-B37A-319AEF1BEDC7}" type="presParOf" srcId="{1D0A44AA-003E-0C43-84E2-A4AB2EC530A5}" destId="{CB535388-73DA-CD4E-96B3-49A901869ACD}" srcOrd="1" destOrd="0" presId="urn:microsoft.com/office/officeart/2005/8/layout/hierarchy1"/>
    <dgm:cxn modelId="{FD2445E2-CCC2-7047-889F-C92962A29EF9}" type="presParOf" srcId="{FBF8FD0C-2BAA-CD4C-B59C-1104DB5B2089}" destId="{052DE6EA-08DD-904A-A10A-3660A1A01AF1}" srcOrd="2" destOrd="0" presId="urn:microsoft.com/office/officeart/2005/8/layout/hierarchy1"/>
    <dgm:cxn modelId="{0D734C3B-F033-1143-883C-9C58870081EE}" type="presParOf" srcId="{FBF8FD0C-2BAA-CD4C-B59C-1104DB5B2089}" destId="{02D2530F-6685-9641-BE1B-3A4A20C0EB6A}" srcOrd="3" destOrd="0" presId="urn:microsoft.com/office/officeart/2005/8/layout/hierarchy1"/>
    <dgm:cxn modelId="{D71C8866-386C-A845-B4FC-D1B86F9EC634}" type="presParOf" srcId="{02D2530F-6685-9641-BE1B-3A4A20C0EB6A}" destId="{565C03A5-5E70-0C4B-B701-CE12C883710D}" srcOrd="0" destOrd="0" presId="urn:microsoft.com/office/officeart/2005/8/layout/hierarchy1"/>
    <dgm:cxn modelId="{356F2156-DDC7-DA49-9BA9-2D5CFF488A65}" type="presParOf" srcId="{565C03A5-5E70-0C4B-B701-CE12C883710D}" destId="{4610380E-2BFC-124C-80D5-96580429B76E}" srcOrd="0" destOrd="0" presId="urn:microsoft.com/office/officeart/2005/8/layout/hierarchy1"/>
    <dgm:cxn modelId="{29A1EE49-36A1-9542-98F0-1A012FBDBA88}" type="presParOf" srcId="{565C03A5-5E70-0C4B-B701-CE12C883710D}" destId="{D481D145-17B7-8B49-B527-01F923770B42}" srcOrd="1" destOrd="0" presId="urn:microsoft.com/office/officeart/2005/8/layout/hierarchy1"/>
    <dgm:cxn modelId="{85F49BA0-B3EF-FB44-8F44-807ADFD48811}" type="presParOf" srcId="{02D2530F-6685-9641-BE1B-3A4A20C0EB6A}" destId="{2C2A2636-72FD-B243-9F06-9664607723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EF3119-B293-4EA0-AAD8-C1C0EF9CFF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6B7F9-E321-4EE2-A9AD-38F96316D873}">
      <dgm:prSet/>
      <dgm:spPr/>
      <dgm:t>
        <a:bodyPr/>
        <a:lstStyle/>
        <a:p>
          <a:r>
            <a:rPr lang="en-US"/>
            <a:t>Appropriate controls</a:t>
          </a:r>
        </a:p>
      </dgm:t>
    </dgm:pt>
    <dgm:pt modelId="{7055FAAF-D487-4721-B48E-2A34F72D69DA}" type="parTrans" cxnId="{13987C9C-F4EB-4DA4-B822-6955B465E3C2}">
      <dgm:prSet/>
      <dgm:spPr/>
      <dgm:t>
        <a:bodyPr/>
        <a:lstStyle/>
        <a:p>
          <a:endParaRPr lang="en-US"/>
        </a:p>
      </dgm:t>
    </dgm:pt>
    <dgm:pt modelId="{A659C106-C6BD-4E63-9DB7-E0960CA3221C}" type="sibTrans" cxnId="{13987C9C-F4EB-4DA4-B822-6955B465E3C2}">
      <dgm:prSet/>
      <dgm:spPr/>
      <dgm:t>
        <a:bodyPr/>
        <a:lstStyle/>
        <a:p>
          <a:endParaRPr lang="en-US"/>
        </a:p>
      </dgm:t>
    </dgm:pt>
    <dgm:pt modelId="{6DFE6553-E7F9-4B90-A531-3CC3A429101C}">
      <dgm:prSet/>
      <dgm:spPr/>
      <dgm:t>
        <a:bodyPr/>
        <a:lstStyle/>
        <a:p>
          <a:r>
            <a:rPr lang="en-US" dirty="0"/>
            <a:t>Replication</a:t>
          </a:r>
        </a:p>
      </dgm:t>
    </dgm:pt>
    <dgm:pt modelId="{88CDB840-93D5-4339-889F-7A40930722E8}" type="parTrans" cxnId="{352B8C37-ADD0-412D-A418-13113927A0D1}">
      <dgm:prSet/>
      <dgm:spPr/>
      <dgm:t>
        <a:bodyPr/>
        <a:lstStyle/>
        <a:p>
          <a:endParaRPr lang="en-US"/>
        </a:p>
      </dgm:t>
    </dgm:pt>
    <dgm:pt modelId="{A78C4EDC-824A-4684-A52A-BAB36F08C473}" type="sibTrans" cxnId="{352B8C37-ADD0-412D-A418-13113927A0D1}">
      <dgm:prSet/>
      <dgm:spPr/>
      <dgm:t>
        <a:bodyPr/>
        <a:lstStyle/>
        <a:p>
          <a:endParaRPr lang="en-US"/>
        </a:p>
      </dgm:t>
    </dgm:pt>
    <dgm:pt modelId="{AFA68F29-BF0A-4D85-A944-E0100EC57B80}">
      <dgm:prSet/>
      <dgm:spPr/>
      <dgm:t>
        <a:bodyPr/>
        <a:lstStyle/>
        <a:p>
          <a:r>
            <a:rPr lang="en-US" dirty="0"/>
            <a:t>Sample size</a:t>
          </a:r>
        </a:p>
      </dgm:t>
    </dgm:pt>
    <dgm:pt modelId="{6048DF6A-380F-499B-B615-5F589B2D6064}" type="parTrans" cxnId="{967BF0CA-200C-4D8B-A2F7-B35BB0B1C10C}">
      <dgm:prSet/>
      <dgm:spPr/>
      <dgm:t>
        <a:bodyPr/>
        <a:lstStyle/>
        <a:p>
          <a:endParaRPr lang="en-US"/>
        </a:p>
      </dgm:t>
    </dgm:pt>
    <dgm:pt modelId="{D5E00056-BE34-4D85-A378-A4C6B7D33FCE}" type="sibTrans" cxnId="{967BF0CA-200C-4D8B-A2F7-B35BB0B1C10C}">
      <dgm:prSet/>
      <dgm:spPr/>
      <dgm:t>
        <a:bodyPr/>
        <a:lstStyle/>
        <a:p>
          <a:endParaRPr lang="en-US"/>
        </a:p>
      </dgm:t>
    </dgm:pt>
    <dgm:pt modelId="{438B9B4A-6843-41E2-A13B-528D0F63C7B5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3A3BC0F4-1057-4588-95EC-18ED5640C760}" type="parTrans" cxnId="{26DE95A3-53FF-4C4B-9945-5D8812F38E44}">
      <dgm:prSet/>
      <dgm:spPr/>
      <dgm:t>
        <a:bodyPr/>
        <a:lstStyle/>
        <a:p>
          <a:endParaRPr lang="en-US"/>
        </a:p>
      </dgm:t>
    </dgm:pt>
    <dgm:pt modelId="{95C08288-4FE0-452F-A272-ACF0228A2AD7}" type="sibTrans" cxnId="{26DE95A3-53FF-4C4B-9945-5D8812F38E44}">
      <dgm:prSet/>
      <dgm:spPr/>
      <dgm:t>
        <a:bodyPr/>
        <a:lstStyle/>
        <a:p>
          <a:endParaRPr lang="en-US"/>
        </a:p>
      </dgm:t>
    </dgm:pt>
    <dgm:pt modelId="{C8AE7FC5-A6B8-5A49-8507-EC8F6DC01404}" type="pres">
      <dgm:prSet presAssocID="{CCEF3119-B293-4EA0-AAD8-C1C0EF9CF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ABD2DC-F131-3A4A-ABFA-557269D2F9EB}" type="pres">
      <dgm:prSet presAssocID="{7F76B7F9-E321-4EE2-A9AD-38F96316D873}" presName="hierRoot1" presStyleCnt="0"/>
      <dgm:spPr/>
    </dgm:pt>
    <dgm:pt modelId="{880B9814-752F-0443-A5FB-AE0988DF9ADC}" type="pres">
      <dgm:prSet presAssocID="{7F76B7F9-E321-4EE2-A9AD-38F96316D873}" presName="composite" presStyleCnt="0"/>
      <dgm:spPr/>
    </dgm:pt>
    <dgm:pt modelId="{12F53811-8028-284D-8AC3-225C889C6BD7}" type="pres">
      <dgm:prSet presAssocID="{7F76B7F9-E321-4EE2-A9AD-38F96316D873}" presName="background" presStyleLbl="node0" presStyleIdx="0" presStyleCnt="4"/>
      <dgm:spPr/>
    </dgm:pt>
    <dgm:pt modelId="{44116760-176F-8941-87E9-6CA28B225A10}" type="pres">
      <dgm:prSet presAssocID="{7F76B7F9-E321-4EE2-A9AD-38F96316D873}" presName="text" presStyleLbl="fgAcc0" presStyleIdx="0" presStyleCnt="4">
        <dgm:presLayoutVars>
          <dgm:chPref val="3"/>
        </dgm:presLayoutVars>
      </dgm:prSet>
      <dgm:spPr/>
    </dgm:pt>
    <dgm:pt modelId="{D67289F8-830A-C344-BCA7-47C8F091A38A}" type="pres">
      <dgm:prSet presAssocID="{7F76B7F9-E321-4EE2-A9AD-38F96316D873}" presName="hierChild2" presStyleCnt="0"/>
      <dgm:spPr/>
    </dgm:pt>
    <dgm:pt modelId="{62596209-9A8B-7148-B5CC-FD521308DBD4}" type="pres">
      <dgm:prSet presAssocID="{AFA68F29-BF0A-4D85-A944-E0100EC57B80}" presName="hierRoot1" presStyleCnt="0"/>
      <dgm:spPr/>
    </dgm:pt>
    <dgm:pt modelId="{DDE10A80-7F76-A148-970A-464FED36028E}" type="pres">
      <dgm:prSet presAssocID="{AFA68F29-BF0A-4D85-A944-E0100EC57B80}" presName="composite" presStyleCnt="0"/>
      <dgm:spPr/>
    </dgm:pt>
    <dgm:pt modelId="{9BE03B18-C253-7641-A1E6-2244DC3A4D18}" type="pres">
      <dgm:prSet presAssocID="{AFA68F29-BF0A-4D85-A944-E0100EC57B80}" presName="background" presStyleLbl="node0" presStyleIdx="1" presStyleCnt="4"/>
      <dgm:spPr/>
    </dgm:pt>
    <dgm:pt modelId="{5DA55E4C-88CD-5B4B-A21B-7B03B7DC6092}" type="pres">
      <dgm:prSet presAssocID="{AFA68F29-BF0A-4D85-A944-E0100EC57B80}" presName="text" presStyleLbl="fgAcc0" presStyleIdx="1" presStyleCnt="4">
        <dgm:presLayoutVars>
          <dgm:chPref val="3"/>
        </dgm:presLayoutVars>
      </dgm:prSet>
      <dgm:spPr/>
    </dgm:pt>
    <dgm:pt modelId="{946EE5FE-7D4E-DA42-98D9-642C01C136C6}" type="pres">
      <dgm:prSet presAssocID="{AFA68F29-BF0A-4D85-A944-E0100EC57B80}" presName="hierChild2" presStyleCnt="0"/>
      <dgm:spPr/>
    </dgm:pt>
    <dgm:pt modelId="{6977353F-5126-264C-9DE7-0D9DFAA7DD00}" type="pres">
      <dgm:prSet presAssocID="{6DFE6553-E7F9-4B90-A531-3CC3A429101C}" presName="hierRoot1" presStyleCnt="0"/>
      <dgm:spPr/>
    </dgm:pt>
    <dgm:pt modelId="{D21E274D-F569-9C4B-A7C8-A90AC1DE4E20}" type="pres">
      <dgm:prSet presAssocID="{6DFE6553-E7F9-4B90-A531-3CC3A429101C}" presName="composite" presStyleCnt="0"/>
      <dgm:spPr/>
    </dgm:pt>
    <dgm:pt modelId="{DFCD82A6-26CA-EE43-BA4D-E5D52B90C68F}" type="pres">
      <dgm:prSet presAssocID="{6DFE6553-E7F9-4B90-A531-3CC3A429101C}" presName="background" presStyleLbl="node0" presStyleIdx="2" presStyleCnt="4"/>
      <dgm:spPr/>
    </dgm:pt>
    <dgm:pt modelId="{BE454838-4219-6B4F-B761-37B6CC02F2F5}" type="pres">
      <dgm:prSet presAssocID="{6DFE6553-E7F9-4B90-A531-3CC3A429101C}" presName="text" presStyleLbl="fgAcc0" presStyleIdx="2" presStyleCnt="4">
        <dgm:presLayoutVars>
          <dgm:chPref val="3"/>
        </dgm:presLayoutVars>
      </dgm:prSet>
      <dgm:spPr/>
    </dgm:pt>
    <dgm:pt modelId="{89869B12-18D9-2D44-AE7A-DAEAEEB13F90}" type="pres">
      <dgm:prSet presAssocID="{6DFE6553-E7F9-4B90-A531-3CC3A429101C}" presName="hierChild2" presStyleCnt="0"/>
      <dgm:spPr/>
    </dgm:pt>
    <dgm:pt modelId="{FDA1C28C-EEF0-284E-A7A7-DCC37DC4296B}" type="pres">
      <dgm:prSet presAssocID="{438B9B4A-6843-41E2-A13B-528D0F63C7B5}" presName="hierRoot1" presStyleCnt="0"/>
      <dgm:spPr/>
    </dgm:pt>
    <dgm:pt modelId="{DED628CC-5935-5F46-9455-DD27396A57D6}" type="pres">
      <dgm:prSet presAssocID="{438B9B4A-6843-41E2-A13B-528D0F63C7B5}" presName="composite" presStyleCnt="0"/>
      <dgm:spPr/>
    </dgm:pt>
    <dgm:pt modelId="{D2CF190A-58F3-C348-ACE3-B7C038EB2C4E}" type="pres">
      <dgm:prSet presAssocID="{438B9B4A-6843-41E2-A13B-528D0F63C7B5}" presName="background" presStyleLbl="node0" presStyleIdx="3" presStyleCnt="4"/>
      <dgm:spPr/>
    </dgm:pt>
    <dgm:pt modelId="{4D0082E9-A524-3941-AF8F-A2E2E980C2EF}" type="pres">
      <dgm:prSet presAssocID="{438B9B4A-6843-41E2-A13B-528D0F63C7B5}" presName="text" presStyleLbl="fgAcc0" presStyleIdx="3" presStyleCnt="4">
        <dgm:presLayoutVars>
          <dgm:chPref val="3"/>
        </dgm:presLayoutVars>
      </dgm:prSet>
      <dgm:spPr/>
    </dgm:pt>
    <dgm:pt modelId="{6FEAD6A4-1503-8746-A8EE-EF78FD57A978}" type="pres">
      <dgm:prSet presAssocID="{438B9B4A-6843-41E2-A13B-528D0F63C7B5}" presName="hierChild2" presStyleCnt="0"/>
      <dgm:spPr/>
    </dgm:pt>
  </dgm:ptLst>
  <dgm:cxnLst>
    <dgm:cxn modelId="{84A41935-5098-0847-A0D4-5A4EA32B8BAB}" type="presOf" srcId="{438B9B4A-6843-41E2-A13B-528D0F63C7B5}" destId="{4D0082E9-A524-3941-AF8F-A2E2E980C2EF}" srcOrd="0" destOrd="0" presId="urn:microsoft.com/office/officeart/2005/8/layout/hierarchy1"/>
    <dgm:cxn modelId="{352B8C37-ADD0-412D-A418-13113927A0D1}" srcId="{CCEF3119-B293-4EA0-AAD8-C1C0EF9CFF9A}" destId="{6DFE6553-E7F9-4B90-A531-3CC3A429101C}" srcOrd="2" destOrd="0" parTransId="{88CDB840-93D5-4339-889F-7A40930722E8}" sibTransId="{A78C4EDC-824A-4684-A52A-BAB36F08C473}"/>
    <dgm:cxn modelId="{BC475A4A-A5F8-A147-9136-BBEA90ACA89D}" type="presOf" srcId="{6DFE6553-E7F9-4B90-A531-3CC3A429101C}" destId="{BE454838-4219-6B4F-B761-37B6CC02F2F5}" srcOrd="0" destOrd="0" presId="urn:microsoft.com/office/officeart/2005/8/layout/hierarchy1"/>
    <dgm:cxn modelId="{12FF1083-1A0E-0B40-8406-09C2F443B599}" type="presOf" srcId="{CCEF3119-B293-4EA0-AAD8-C1C0EF9CFF9A}" destId="{C8AE7FC5-A6B8-5A49-8507-EC8F6DC01404}" srcOrd="0" destOrd="0" presId="urn:microsoft.com/office/officeart/2005/8/layout/hierarchy1"/>
    <dgm:cxn modelId="{13987C9C-F4EB-4DA4-B822-6955B465E3C2}" srcId="{CCEF3119-B293-4EA0-AAD8-C1C0EF9CFF9A}" destId="{7F76B7F9-E321-4EE2-A9AD-38F96316D873}" srcOrd="0" destOrd="0" parTransId="{7055FAAF-D487-4721-B48E-2A34F72D69DA}" sibTransId="{A659C106-C6BD-4E63-9DB7-E0960CA3221C}"/>
    <dgm:cxn modelId="{26DE95A3-53FF-4C4B-9945-5D8812F38E44}" srcId="{CCEF3119-B293-4EA0-AAD8-C1C0EF9CFF9A}" destId="{438B9B4A-6843-41E2-A13B-528D0F63C7B5}" srcOrd="3" destOrd="0" parTransId="{3A3BC0F4-1057-4588-95EC-18ED5640C760}" sibTransId="{95C08288-4FE0-452F-A272-ACF0228A2AD7}"/>
    <dgm:cxn modelId="{A8D937A4-3577-C349-AC1B-ABD50D77DBE7}" type="presOf" srcId="{7F76B7F9-E321-4EE2-A9AD-38F96316D873}" destId="{44116760-176F-8941-87E9-6CA28B225A10}" srcOrd="0" destOrd="0" presId="urn:microsoft.com/office/officeart/2005/8/layout/hierarchy1"/>
    <dgm:cxn modelId="{967BF0CA-200C-4D8B-A2F7-B35BB0B1C10C}" srcId="{CCEF3119-B293-4EA0-AAD8-C1C0EF9CFF9A}" destId="{AFA68F29-BF0A-4D85-A944-E0100EC57B80}" srcOrd="1" destOrd="0" parTransId="{6048DF6A-380F-499B-B615-5F589B2D6064}" sibTransId="{D5E00056-BE34-4D85-A378-A4C6B7D33FCE}"/>
    <dgm:cxn modelId="{80A489E5-1AEF-6F46-9F5F-E26E7FA6F78D}" type="presOf" srcId="{AFA68F29-BF0A-4D85-A944-E0100EC57B80}" destId="{5DA55E4C-88CD-5B4B-A21B-7B03B7DC6092}" srcOrd="0" destOrd="0" presId="urn:microsoft.com/office/officeart/2005/8/layout/hierarchy1"/>
    <dgm:cxn modelId="{EDAB931F-E57D-E54E-B660-8E7FFBA5F9CF}" type="presParOf" srcId="{C8AE7FC5-A6B8-5A49-8507-EC8F6DC01404}" destId="{B8ABD2DC-F131-3A4A-ABFA-557269D2F9EB}" srcOrd="0" destOrd="0" presId="urn:microsoft.com/office/officeart/2005/8/layout/hierarchy1"/>
    <dgm:cxn modelId="{4B2A242E-43FB-3A4E-BB95-5F8B3DC88141}" type="presParOf" srcId="{B8ABD2DC-F131-3A4A-ABFA-557269D2F9EB}" destId="{880B9814-752F-0443-A5FB-AE0988DF9ADC}" srcOrd="0" destOrd="0" presId="urn:microsoft.com/office/officeart/2005/8/layout/hierarchy1"/>
    <dgm:cxn modelId="{9D57D59F-B7D8-624A-8E7F-58F513C2C042}" type="presParOf" srcId="{880B9814-752F-0443-A5FB-AE0988DF9ADC}" destId="{12F53811-8028-284D-8AC3-225C889C6BD7}" srcOrd="0" destOrd="0" presId="urn:microsoft.com/office/officeart/2005/8/layout/hierarchy1"/>
    <dgm:cxn modelId="{FAF2FDF9-6CD6-6A46-B6CA-260C7523C530}" type="presParOf" srcId="{880B9814-752F-0443-A5FB-AE0988DF9ADC}" destId="{44116760-176F-8941-87E9-6CA28B225A10}" srcOrd="1" destOrd="0" presId="urn:microsoft.com/office/officeart/2005/8/layout/hierarchy1"/>
    <dgm:cxn modelId="{3C725ED4-4D1C-464A-A295-A0978D07A306}" type="presParOf" srcId="{B8ABD2DC-F131-3A4A-ABFA-557269D2F9EB}" destId="{D67289F8-830A-C344-BCA7-47C8F091A38A}" srcOrd="1" destOrd="0" presId="urn:microsoft.com/office/officeart/2005/8/layout/hierarchy1"/>
    <dgm:cxn modelId="{37BACAF0-949E-1744-8519-6978D57E467B}" type="presParOf" srcId="{C8AE7FC5-A6B8-5A49-8507-EC8F6DC01404}" destId="{62596209-9A8B-7148-B5CC-FD521308DBD4}" srcOrd="1" destOrd="0" presId="urn:microsoft.com/office/officeart/2005/8/layout/hierarchy1"/>
    <dgm:cxn modelId="{98120424-B951-AC4E-AF00-A63657846C22}" type="presParOf" srcId="{62596209-9A8B-7148-B5CC-FD521308DBD4}" destId="{DDE10A80-7F76-A148-970A-464FED36028E}" srcOrd="0" destOrd="0" presId="urn:microsoft.com/office/officeart/2005/8/layout/hierarchy1"/>
    <dgm:cxn modelId="{B4137426-50EA-8149-99C1-EF49F0B4FC4E}" type="presParOf" srcId="{DDE10A80-7F76-A148-970A-464FED36028E}" destId="{9BE03B18-C253-7641-A1E6-2244DC3A4D18}" srcOrd="0" destOrd="0" presId="urn:microsoft.com/office/officeart/2005/8/layout/hierarchy1"/>
    <dgm:cxn modelId="{DEF27AD0-1B66-4047-8368-BB55408A6199}" type="presParOf" srcId="{DDE10A80-7F76-A148-970A-464FED36028E}" destId="{5DA55E4C-88CD-5B4B-A21B-7B03B7DC6092}" srcOrd="1" destOrd="0" presId="urn:microsoft.com/office/officeart/2005/8/layout/hierarchy1"/>
    <dgm:cxn modelId="{1562F18E-A4E4-C045-A7D3-0A4B4EA2A7FB}" type="presParOf" srcId="{62596209-9A8B-7148-B5CC-FD521308DBD4}" destId="{946EE5FE-7D4E-DA42-98D9-642C01C136C6}" srcOrd="1" destOrd="0" presId="urn:microsoft.com/office/officeart/2005/8/layout/hierarchy1"/>
    <dgm:cxn modelId="{870E26B5-F5FD-0A46-8E4C-6A8E2EE0B7FF}" type="presParOf" srcId="{C8AE7FC5-A6B8-5A49-8507-EC8F6DC01404}" destId="{6977353F-5126-264C-9DE7-0D9DFAA7DD00}" srcOrd="2" destOrd="0" presId="urn:microsoft.com/office/officeart/2005/8/layout/hierarchy1"/>
    <dgm:cxn modelId="{AEABBD15-C011-F64A-8BEB-4A7C20513731}" type="presParOf" srcId="{6977353F-5126-264C-9DE7-0D9DFAA7DD00}" destId="{D21E274D-F569-9C4B-A7C8-A90AC1DE4E20}" srcOrd="0" destOrd="0" presId="urn:microsoft.com/office/officeart/2005/8/layout/hierarchy1"/>
    <dgm:cxn modelId="{7189BE30-E9FD-5648-B02E-1F3202010D94}" type="presParOf" srcId="{D21E274D-F569-9C4B-A7C8-A90AC1DE4E20}" destId="{DFCD82A6-26CA-EE43-BA4D-E5D52B90C68F}" srcOrd="0" destOrd="0" presId="urn:microsoft.com/office/officeart/2005/8/layout/hierarchy1"/>
    <dgm:cxn modelId="{60FE0029-06A1-C44C-8EA0-1A04553DB9B9}" type="presParOf" srcId="{D21E274D-F569-9C4B-A7C8-A90AC1DE4E20}" destId="{BE454838-4219-6B4F-B761-37B6CC02F2F5}" srcOrd="1" destOrd="0" presId="urn:microsoft.com/office/officeart/2005/8/layout/hierarchy1"/>
    <dgm:cxn modelId="{7DED6E9F-F457-BA4B-9138-5768758A01F8}" type="presParOf" srcId="{6977353F-5126-264C-9DE7-0D9DFAA7DD00}" destId="{89869B12-18D9-2D44-AE7A-DAEAEEB13F90}" srcOrd="1" destOrd="0" presId="urn:microsoft.com/office/officeart/2005/8/layout/hierarchy1"/>
    <dgm:cxn modelId="{45CF3521-A0B3-DC44-A893-A796E1DD2BB4}" type="presParOf" srcId="{C8AE7FC5-A6B8-5A49-8507-EC8F6DC01404}" destId="{FDA1C28C-EEF0-284E-A7A7-DCC37DC4296B}" srcOrd="3" destOrd="0" presId="urn:microsoft.com/office/officeart/2005/8/layout/hierarchy1"/>
    <dgm:cxn modelId="{B993D4F4-C2F9-5941-A200-14BFBC717740}" type="presParOf" srcId="{FDA1C28C-EEF0-284E-A7A7-DCC37DC4296B}" destId="{DED628CC-5935-5F46-9455-DD27396A57D6}" srcOrd="0" destOrd="0" presId="urn:microsoft.com/office/officeart/2005/8/layout/hierarchy1"/>
    <dgm:cxn modelId="{3C4864CF-0F5E-EF4F-9DBF-CF7EDC597546}" type="presParOf" srcId="{DED628CC-5935-5F46-9455-DD27396A57D6}" destId="{D2CF190A-58F3-C348-ACE3-B7C038EB2C4E}" srcOrd="0" destOrd="0" presId="urn:microsoft.com/office/officeart/2005/8/layout/hierarchy1"/>
    <dgm:cxn modelId="{E111E0D5-C199-274B-8522-595692CBF32E}" type="presParOf" srcId="{DED628CC-5935-5F46-9455-DD27396A57D6}" destId="{4D0082E9-A524-3941-AF8F-A2E2E980C2EF}" srcOrd="1" destOrd="0" presId="urn:microsoft.com/office/officeart/2005/8/layout/hierarchy1"/>
    <dgm:cxn modelId="{76AE22EC-3A17-BD48-8F2D-F1E444CF7C30}" type="presParOf" srcId="{FDA1C28C-EEF0-284E-A7A7-DCC37DC4296B}" destId="{6FEAD6A4-1503-8746-A8EE-EF78FD57A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E62059-CAD5-44F0-BB6D-5E53780689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BC0D3-9517-4CFB-9DB0-33729266F159}">
      <dgm:prSet/>
      <dgm:spPr/>
      <dgm:t>
        <a:bodyPr/>
        <a:lstStyle/>
        <a:p>
          <a:r>
            <a:rPr lang="en-US" b="1"/>
            <a:t>Psuedoreplication</a:t>
          </a:r>
          <a:r>
            <a:rPr lang="en-US"/>
            <a:t> = </a:t>
          </a:r>
          <a:r>
            <a:rPr lang="en-US" b="0" i="0"/>
            <a:t>"the use of inferential statistics to test for treatment effects with data from experiments where either </a:t>
          </a:r>
          <a:r>
            <a:rPr lang="en-US" b="1" i="0"/>
            <a:t>treatments are not replicated </a:t>
          </a:r>
          <a:r>
            <a:rPr lang="en-US" b="0" i="0"/>
            <a:t>(though samples may be) or </a:t>
          </a:r>
          <a:r>
            <a:rPr lang="en-US" b="1" i="0"/>
            <a:t>replicates are not statistically independent</a:t>
          </a:r>
          <a:r>
            <a:rPr lang="en-US" b="0" i="0"/>
            <a:t>.” (Hurlbert 1984)</a:t>
          </a:r>
          <a:endParaRPr lang="en-US"/>
        </a:p>
      </dgm:t>
    </dgm:pt>
    <dgm:pt modelId="{0390C73A-574C-4FFB-A44F-D5882B394AF4}" type="parTrans" cxnId="{CF96667B-2117-46C4-B7F1-D272FC7E7076}">
      <dgm:prSet/>
      <dgm:spPr/>
      <dgm:t>
        <a:bodyPr/>
        <a:lstStyle/>
        <a:p>
          <a:endParaRPr lang="en-US"/>
        </a:p>
      </dgm:t>
    </dgm:pt>
    <dgm:pt modelId="{840F5C43-BD4F-4D6F-963B-535B7B057175}" type="sibTrans" cxnId="{CF96667B-2117-46C4-B7F1-D272FC7E7076}">
      <dgm:prSet/>
      <dgm:spPr/>
      <dgm:t>
        <a:bodyPr/>
        <a:lstStyle/>
        <a:p>
          <a:endParaRPr lang="en-US"/>
        </a:p>
      </dgm:t>
    </dgm:pt>
    <dgm:pt modelId="{DCDFEF6D-99D9-4427-AE05-BBD10F0B4BDB}">
      <dgm:prSet/>
      <dgm:spPr/>
      <dgm:t>
        <a:bodyPr/>
        <a:lstStyle/>
        <a:p>
          <a:r>
            <a:rPr lang="en-US" b="0" i="0" dirty="0"/>
            <a:t>Should be avoided or, when unavoidable, statistically accounted for using a </a:t>
          </a:r>
          <a:r>
            <a:rPr lang="en-US" b="1" i="0" dirty="0"/>
            <a:t>repeated measures </a:t>
          </a:r>
          <a:r>
            <a:rPr lang="en-US" b="0" i="0" dirty="0"/>
            <a:t>test.</a:t>
          </a:r>
          <a:endParaRPr lang="en-US" dirty="0"/>
        </a:p>
      </dgm:t>
    </dgm:pt>
    <dgm:pt modelId="{9B5C1E07-B0F1-4344-827E-DD0EFE3909A7}" type="parTrans" cxnId="{548F3508-091B-4021-80BC-6A71B116651A}">
      <dgm:prSet/>
      <dgm:spPr/>
      <dgm:t>
        <a:bodyPr/>
        <a:lstStyle/>
        <a:p>
          <a:endParaRPr lang="en-US"/>
        </a:p>
      </dgm:t>
    </dgm:pt>
    <dgm:pt modelId="{6B50C11B-5FEF-4AF6-A273-8AFBCEF6CEAC}" type="sibTrans" cxnId="{548F3508-091B-4021-80BC-6A71B116651A}">
      <dgm:prSet/>
      <dgm:spPr/>
      <dgm:t>
        <a:bodyPr/>
        <a:lstStyle/>
        <a:p>
          <a:endParaRPr lang="en-US"/>
        </a:p>
      </dgm:t>
    </dgm:pt>
    <dgm:pt modelId="{CB636D59-29C1-4D5B-823C-7BFE595F3B13}">
      <dgm:prSet/>
      <dgm:spPr/>
      <dgm:t>
        <a:bodyPr/>
        <a:lstStyle/>
        <a:p>
          <a:r>
            <a:rPr lang="en-US"/>
            <a:t>Example:  A study participant’s blood pressure is taken before being administered a blood pressure lowering drug. Their blood pressure is taken again 10 minutes and 60 minutes after the drug is administered.</a:t>
          </a:r>
        </a:p>
      </dgm:t>
    </dgm:pt>
    <dgm:pt modelId="{5B793A40-7C10-4549-AB86-3B6C72A3F6AD}" type="parTrans" cxnId="{F97403A2-1557-4A4B-9F62-0798E0E5FC2F}">
      <dgm:prSet/>
      <dgm:spPr/>
      <dgm:t>
        <a:bodyPr/>
        <a:lstStyle/>
        <a:p>
          <a:endParaRPr lang="en-US"/>
        </a:p>
      </dgm:t>
    </dgm:pt>
    <dgm:pt modelId="{6F93DBEC-2B49-49C2-8AF1-C1385EB8DE34}" type="sibTrans" cxnId="{F97403A2-1557-4A4B-9F62-0798E0E5FC2F}">
      <dgm:prSet/>
      <dgm:spPr/>
      <dgm:t>
        <a:bodyPr/>
        <a:lstStyle/>
        <a:p>
          <a:endParaRPr lang="en-US"/>
        </a:p>
      </dgm:t>
    </dgm:pt>
    <dgm:pt modelId="{001CC13C-C4F5-4C88-8D24-1020162C9B8D}" type="pres">
      <dgm:prSet presAssocID="{97E62059-CAD5-44F0-BB6D-5E537806896B}" presName="root" presStyleCnt="0">
        <dgm:presLayoutVars>
          <dgm:dir/>
          <dgm:resizeHandles val="exact"/>
        </dgm:presLayoutVars>
      </dgm:prSet>
      <dgm:spPr/>
    </dgm:pt>
    <dgm:pt modelId="{C55251CD-2719-4EA6-9D3C-850F80532CCB}" type="pres">
      <dgm:prSet presAssocID="{060BC0D3-9517-4CFB-9DB0-33729266F159}" presName="compNode" presStyleCnt="0"/>
      <dgm:spPr/>
    </dgm:pt>
    <dgm:pt modelId="{5D2A9466-5104-4194-AC2D-71C06375B8C3}" type="pres">
      <dgm:prSet presAssocID="{060BC0D3-9517-4CFB-9DB0-33729266F159}" presName="bgRect" presStyleLbl="bgShp" presStyleIdx="0" presStyleCnt="3"/>
      <dgm:spPr/>
    </dgm:pt>
    <dgm:pt modelId="{E73B989C-AD91-4393-9EC9-3862C7A600F4}" type="pres">
      <dgm:prSet presAssocID="{060BC0D3-9517-4CFB-9DB0-33729266F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69717D-29F0-462A-85E9-EBCFCF593D5A}" type="pres">
      <dgm:prSet presAssocID="{060BC0D3-9517-4CFB-9DB0-33729266F159}" presName="spaceRect" presStyleCnt="0"/>
      <dgm:spPr/>
    </dgm:pt>
    <dgm:pt modelId="{DACB69F6-E599-4F44-B6AE-800FD97F7E29}" type="pres">
      <dgm:prSet presAssocID="{060BC0D3-9517-4CFB-9DB0-33729266F159}" presName="parTx" presStyleLbl="revTx" presStyleIdx="0" presStyleCnt="3">
        <dgm:presLayoutVars>
          <dgm:chMax val="0"/>
          <dgm:chPref val="0"/>
        </dgm:presLayoutVars>
      </dgm:prSet>
      <dgm:spPr/>
    </dgm:pt>
    <dgm:pt modelId="{939F2F7E-A9C1-4971-BC06-56792A8AF2D7}" type="pres">
      <dgm:prSet presAssocID="{840F5C43-BD4F-4D6F-963B-535B7B057175}" presName="sibTrans" presStyleCnt="0"/>
      <dgm:spPr/>
    </dgm:pt>
    <dgm:pt modelId="{41BF6860-74CA-452A-923F-D7BBB2A9967B}" type="pres">
      <dgm:prSet presAssocID="{DCDFEF6D-99D9-4427-AE05-BBD10F0B4BDB}" presName="compNode" presStyleCnt="0"/>
      <dgm:spPr/>
    </dgm:pt>
    <dgm:pt modelId="{8A3DC824-FFFF-4455-85E9-463CD40B352E}" type="pres">
      <dgm:prSet presAssocID="{DCDFEF6D-99D9-4427-AE05-BBD10F0B4BDB}" presName="bgRect" presStyleLbl="bgShp" presStyleIdx="1" presStyleCnt="3"/>
      <dgm:spPr/>
    </dgm:pt>
    <dgm:pt modelId="{396AC1FD-F77F-43D0-B521-92D85DD64A7C}" type="pres">
      <dgm:prSet presAssocID="{DCDFEF6D-99D9-4427-AE05-BBD10F0B4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66401CD-065F-4F9A-81C3-B3FE1AF33F5C}" type="pres">
      <dgm:prSet presAssocID="{DCDFEF6D-99D9-4427-AE05-BBD10F0B4BDB}" presName="spaceRect" presStyleCnt="0"/>
      <dgm:spPr/>
    </dgm:pt>
    <dgm:pt modelId="{5ECBC6C3-02B3-4508-A5A4-89DE58457BAC}" type="pres">
      <dgm:prSet presAssocID="{DCDFEF6D-99D9-4427-AE05-BBD10F0B4BDB}" presName="parTx" presStyleLbl="revTx" presStyleIdx="1" presStyleCnt="3">
        <dgm:presLayoutVars>
          <dgm:chMax val="0"/>
          <dgm:chPref val="0"/>
        </dgm:presLayoutVars>
      </dgm:prSet>
      <dgm:spPr/>
    </dgm:pt>
    <dgm:pt modelId="{DBCBFDE1-4436-4FE1-BE53-183D6104A2DD}" type="pres">
      <dgm:prSet presAssocID="{6B50C11B-5FEF-4AF6-A273-8AFBCEF6CEAC}" presName="sibTrans" presStyleCnt="0"/>
      <dgm:spPr/>
    </dgm:pt>
    <dgm:pt modelId="{5BD095D0-42B3-4181-B5A7-202229E2F0E6}" type="pres">
      <dgm:prSet presAssocID="{CB636D59-29C1-4D5B-823C-7BFE595F3B13}" presName="compNode" presStyleCnt="0"/>
      <dgm:spPr/>
    </dgm:pt>
    <dgm:pt modelId="{AD13920A-A71C-495D-B89A-6AD691D6425C}" type="pres">
      <dgm:prSet presAssocID="{CB636D59-29C1-4D5B-823C-7BFE595F3B13}" presName="bgRect" presStyleLbl="bgShp" presStyleIdx="2" presStyleCnt="3"/>
      <dgm:spPr/>
    </dgm:pt>
    <dgm:pt modelId="{C1157A50-6732-4F6D-BEDF-CD638DE3BCDB}" type="pres">
      <dgm:prSet presAssocID="{CB636D59-29C1-4D5B-823C-7BFE595F3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318F613-4E0C-4D66-AFA4-6F6E206A731A}" type="pres">
      <dgm:prSet presAssocID="{CB636D59-29C1-4D5B-823C-7BFE595F3B13}" presName="spaceRect" presStyleCnt="0"/>
      <dgm:spPr/>
    </dgm:pt>
    <dgm:pt modelId="{0899B442-C8C2-47FD-ABEF-3C58366705E9}" type="pres">
      <dgm:prSet presAssocID="{CB636D59-29C1-4D5B-823C-7BFE595F3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8F3508-091B-4021-80BC-6A71B116651A}" srcId="{97E62059-CAD5-44F0-BB6D-5E537806896B}" destId="{DCDFEF6D-99D9-4427-AE05-BBD10F0B4BDB}" srcOrd="1" destOrd="0" parTransId="{9B5C1E07-B0F1-4344-827E-DD0EFE3909A7}" sibTransId="{6B50C11B-5FEF-4AF6-A273-8AFBCEF6CEAC}"/>
    <dgm:cxn modelId="{131B311D-9F8C-44FA-9AC1-EE2B14D0A909}" type="presOf" srcId="{CB636D59-29C1-4D5B-823C-7BFE595F3B13}" destId="{0899B442-C8C2-47FD-ABEF-3C58366705E9}" srcOrd="0" destOrd="0" presId="urn:microsoft.com/office/officeart/2018/2/layout/IconVerticalSolidList"/>
    <dgm:cxn modelId="{B5393260-5EF7-44F5-8BB3-1EB204C6505B}" type="presOf" srcId="{97E62059-CAD5-44F0-BB6D-5E537806896B}" destId="{001CC13C-C4F5-4C88-8D24-1020162C9B8D}" srcOrd="0" destOrd="0" presId="urn:microsoft.com/office/officeart/2018/2/layout/IconVerticalSolidList"/>
    <dgm:cxn modelId="{CF96667B-2117-46C4-B7F1-D272FC7E7076}" srcId="{97E62059-CAD5-44F0-BB6D-5E537806896B}" destId="{060BC0D3-9517-4CFB-9DB0-33729266F159}" srcOrd="0" destOrd="0" parTransId="{0390C73A-574C-4FFB-A44F-D5882B394AF4}" sibTransId="{840F5C43-BD4F-4D6F-963B-535B7B057175}"/>
    <dgm:cxn modelId="{F97403A2-1557-4A4B-9F62-0798E0E5FC2F}" srcId="{97E62059-CAD5-44F0-BB6D-5E537806896B}" destId="{CB636D59-29C1-4D5B-823C-7BFE595F3B13}" srcOrd="2" destOrd="0" parTransId="{5B793A40-7C10-4549-AB86-3B6C72A3F6AD}" sibTransId="{6F93DBEC-2B49-49C2-8AF1-C1385EB8DE34}"/>
    <dgm:cxn modelId="{4DDCBFDF-0C95-4347-A19E-81C89FB4516D}" type="presOf" srcId="{060BC0D3-9517-4CFB-9DB0-33729266F159}" destId="{DACB69F6-E599-4F44-B6AE-800FD97F7E29}" srcOrd="0" destOrd="0" presId="urn:microsoft.com/office/officeart/2018/2/layout/IconVerticalSolidList"/>
    <dgm:cxn modelId="{2E45E4E1-A896-4551-8F24-D5F66302C5F4}" type="presOf" srcId="{DCDFEF6D-99D9-4427-AE05-BBD10F0B4BDB}" destId="{5ECBC6C3-02B3-4508-A5A4-89DE58457BAC}" srcOrd="0" destOrd="0" presId="urn:microsoft.com/office/officeart/2018/2/layout/IconVerticalSolidList"/>
    <dgm:cxn modelId="{43169686-1AC9-4E5C-A191-17B418C1C315}" type="presParOf" srcId="{001CC13C-C4F5-4C88-8D24-1020162C9B8D}" destId="{C55251CD-2719-4EA6-9D3C-850F80532CCB}" srcOrd="0" destOrd="0" presId="urn:microsoft.com/office/officeart/2018/2/layout/IconVerticalSolidList"/>
    <dgm:cxn modelId="{4124B867-2F80-42BA-A1DF-F312D1A5BACD}" type="presParOf" srcId="{C55251CD-2719-4EA6-9D3C-850F80532CCB}" destId="{5D2A9466-5104-4194-AC2D-71C06375B8C3}" srcOrd="0" destOrd="0" presId="urn:microsoft.com/office/officeart/2018/2/layout/IconVerticalSolidList"/>
    <dgm:cxn modelId="{A08511C5-1F4D-4D82-ABE9-C8FB305A147A}" type="presParOf" srcId="{C55251CD-2719-4EA6-9D3C-850F80532CCB}" destId="{E73B989C-AD91-4393-9EC9-3862C7A600F4}" srcOrd="1" destOrd="0" presId="urn:microsoft.com/office/officeart/2018/2/layout/IconVerticalSolidList"/>
    <dgm:cxn modelId="{63AE4375-8097-4068-9DEC-1D0E9E0B1645}" type="presParOf" srcId="{C55251CD-2719-4EA6-9D3C-850F80532CCB}" destId="{D769717D-29F0-462A-85E9-EBCFCF593D5A}" srcOrd="2" destOrd="0" presId="urn:microsoft.com/office/officeart/2018/2/layout/IconVerticalSolidList"/>
    <dgm:cxn modelId="{9E41CB9C-12E9-457B-8D60-2B911C9C3EC7}" type="presParOf" srcId="{C55251CD-2719-4EA6-9D3C-850F80532CCB}" destId="{DACB69F6-E599-4F44-B6AE-800FD97F7E29}" srcOrd="3" destOrd="0" presId="urn:microsoft.com/office/officeart/2018/2/layout/IconVerticalSolidList"/>
    <dgm:cxn modelId="{69BFCD2B-BE44-4B68-9D65-B4136BB54097}" type="presParOf" srcId="{001CC13C-C4F5-4C88-8D24-1020162C9B8D}" destId="{939F2F7E-A9C1-4971-BC06-56792A8AF2D7}" srcOrd="1" destOrd="0" presId="urn:microsoft.com/office/officeart/2018/2/layout/IconVerticalSolidList"/>
    <dgm:cxn modelId="{5C608AE4-0ED8-457B-A58E-46CCA7A8D3E4}" type="presParOf" srcId="{001CC13C-C4F5-4C88-8D24-1020162C9B8D}" destId="{41BF6860-74CA-452A-923F-D7BBB2A9967B}" srcOrd="2" destOrd="0" presId="urn:microsoft.com/office/officeart/2018/2/layout/IconVerticalSolidList"/>
    <dgm:cxn modelId="{F5AC9850-37E5-4ECA-B353-4086D6F49D73}" type="presParOf" srcId="{41BF6860-74CA-452A-923F-D7BBB2A9967B}" destId="{8A3DC824-FFFF-4455-85E9-463CD40B352E}" srcOrd="0" destOrd="0" presId="urn:microsoft.com/office/officeart/2018/2/layout/IconVerticalSolidList"/>
    <dgm:cxn modelId="{BA563817-2FA2-4780-9566-030B73F8B271}" type="presParOf" srcId="{41BF6860-74CA-452A-923F-D7BBB2A9967B}" destId="{396AC1FD-F77F-43D0-B521-92D85DD64A7C}" srcOrd="1" destOrd="0" presId="urn:microsoft.com/office/officeart/2018/2/layout/IconVerticalSolidList"/>
    <dgm:cxn modelId="{F18027F2-8E33-4496-9477-1343EB548BCD}" type="presParOf" srcId="{41BF6860-74CA-452A-923F-D7BBB2A9967B}" destId="{366401CD-065F-4F9A-81C3-B3FE1AF33F5C}" srcOrd="2" destOrd="0" presId="urn:microsoft.com/office/officeart/2018/2/layout/IconVerticalSolidList"/>
    <dgm:cxn modelId="{BE74D25D-960C-4A16-803B-286249A96EFB}" type="presParOf" srcId="{41BF6860-74CA-452A-923F-D7BBB2A9967B}" destId="{5ECBC6C3-02B3-4508-A5A4-89DE58457BAC}" srcOrd="3" destOrd="0" presId="urn:microsoft.com/office/officeart/2018/2/layout/IconVerticalSolidList"/>
    <dgm:cxn modelId="{AA7E2E2A-AA60-4D1A-9577-9B36E653E471}" type="presParOf" srcId="{001CC13C-C4F5-4C88-8D24-1020162C9B8D}" destId="{DBCBFDE1-4436-4FE1-BE53-183D6104A2DD}" srcOrd="3" destOrd="0" presId="urn:microsoft.com/office/officeart/2018/2/layout/IconVerticalSolidList"/>
    <dgm:cxn modelId="{EB60E9DB-6B55-4CF8-976F-3AC3DB6D839D}" type="presParOf" srcId="{001CC13C-C4F5-4C88-8D24-1020162C9B8D}" destId="{5BD095D0-42B3-4181-B5A7-202229E2F0E6}" srcOrd="4" destOrd="0" presId="urn:microsoft.com/office/officeart/2018/2/layout/IconVerticalSolidList"/>
    <dgm:cxn modelId="{2F7C1A2A-269C-452D-BCA9-A0D4E210240E}" type="presParOf" srcId="{5BD095D0-42B3-4181-B5A7-202229E2F0E6}" destId="{AD13920A-A71C-495D-B89A-6AD691D6425C}" srcOrd="0" destOrd="0" presId="urn:microsoft.com/office/officeart/2018/2/layout/IconVerticalSolidList"/>
    <dgm:cxn modelId="{535B4F2E-031C-446C-B20C-3F86D1CDFC58}" type="presParOf" srcId="{5BD095D0-42B3-4181-B5A7-202229E2F0E6}" destId="{C1157A50-6732-4F6D-BEDF-CD638DE3BCDB}" srcOrd="1" destOrd="0" presId="urn:microsoft.com/office/officeart/2018/2/layout/IconVerticalSolidList"/>
    <dgm:cxn modelId="{B26019AF-21F0-4D48-B1F7-B255818531E5}" type="presParOf" srcId="{5BD095D0-42B3-4181-B5A7-202229E2F0E6}" destId="{1318F613-4E0C-4D66-AFA4-6F6E206A731A}" srcOrd="2" destOrd="0" presId="urn:microsoft.com/office/officeart/2018/2/layout/IconVerticalSolidList"/>
    <dgm:cxn modelId="{F5FF275E-CF2D-46F2-8A5B-5CDAFA46A038}" type="presParOf" srcId="{5BD095D0-42B3-4181-B5A7-202229E2F0E6}" destId="{0899B442-C8C2-47FD-ABEF-3C5836670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DC76D9-F4FD-2044-8F5F-A45E5AEA1584}" type="doc">
      <dgm:prSet loTypeId="urn:microsoft.com/office/officeart/2005/8/layout/hierarchy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E82562-B1C5-7344-9207-158CCA6E2890}">
      <dgm:prSet phldrT="[Text]"/>
      <dgm:spPr/>
      <dgm:t>
        <a:bodyPr/>
        <a:lstStyle/>
        <a:p>
          <a:r>
            <a:rPr lang="en-US" dirty="0"/>
            <a:t>Cohen (1988) provides cutoffs for effect sizes as:</a:t>
          </a:r>
        </a:p>
      </dgm:t>
    </dgm:pt>
    <dgm:pt modelId="{1F45D135-8310-8643-BD20-EF3ED0BE48C1}" type="parTrans" cxnId="{ED12F0BB-DAB0-EB4E-B667-BB002C37C8F3}">
      <dgm:prSet/>
      <dgm:spPr/>
      <dgm:t>
        <a:bodyPr/>
        <a:lstStyle/>
        <a:p>
          <a:endParaRPr lang="en-US"/>
        </a:p>
      </dgm:t>
    </dgm:pt>
    <dgm:pt modelId="{184A17D0-3DA9-4C42-87F1-1023ECDAE184}" type="sibTrans" cxnId="{ED12F0BB-DAB0-EB4E-B667-BB002C37C8F3}">
      <dgm:prSet/>
      <dgm:spPr/>
      <dgm:t>
        <a:bodyPr/>
        <a:lstStyle/>
        <a:p>
          <a:endParaRPr lang="en-US"/>
        </a:p>
      </dgm:t>
    </dgm:pt>
    <dgm:pt modelId="{9E25734F-D413-0844-BD1F-4DED60D85BE3}">
      <dgm:prSet phldrT="[Text]"/>
      <dgm:spPr/>
      <dgm:t>
        <a:bodyPr/>
        <a:lstStyle/>
        <a:p>
          <a:r>
            <a:rPr lang="en-US" b="0" i="0">
              <a:effectLst/>
            </a:rPr>
            <a:t>Small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0.02, </a:t>
          </a:r>
          <a:endParaRPr lang="en-US" dirty="0"/>
        </a:p>
      </dgm:t>
    </dgm:pt>
    <dgm:pt modelId="{F0D15073-74AF-7547-AF53-7FD3214FC83D}" type="parTrans" cxnId="{211346FC-6A65-944C-84A3-F423C99A708A}">
      <dgm:prSet/>
      <dgm:spPr/>
      <dgm:t>
        <a:bodyPr/>
        <a:lstStyle/>
        <a:p>
          <a:endParaRPr lang="en-US"/>
        </a:p>
      </dgm:t>
    </dgm:pt>
    <dgm:pt modelId="{150EF131-C9F5-3746-A669-162C160921E8}" type="sibTrans" cxnId="{211346FC-6A65-944C-84A3-F423C99A708A}">
      <dgm:prSet/>
      <dgm:spPr/>
      <dgm:t>
        <a:bodyPr/>
        <a:lstStyle/>
        <a:p>
          <a:endParaRPr lang="en-US"/>
        </a:p>
      </dgm:t>
    </dgm:pt>
    <dgm:pt modelId="{C6297807-A564-0243-B828-73A40DFE2172}">
      <dgm:prSet phldrT="[Text]"/>
      <dgm:spPr/>
      <dgm:t>
        <a:bodyPr/>
        <a:lstStyle/>
        <a:p>
          <a:r>
            <a:rPr lang="en-US" b="0" i="0">
              <a:effectLst/>
            </a:rPr>
            <a:t>Medium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0.15</a:t>
          </a:r>
          <a:endParaRPr lang="en-US" dirty="0"/>
        </a:p>
      </dgm:t>
    </dgm:pt>
    <dgm:pt modelId="{42E371F3-0C81-B440-9C5C-3251D974070B}" type="parTrans" cxnId="{0AFAB223-0F46-A24C-9A18-2A7DAA3CFF94}">
      <dgm:prSet/>
      <dgm:spPr/>
      <dgm:t>
        <a:bodyPr/>
        <a:lstStyle/>
        <a:p>
          <a:endParaRPr lang="en-US"/>
        </a:p>
      </dgm:t>
    </dgm:pt>
    <dgm:pt modelId="{8072BFEE-4B70-0C4C-93DA-9FB1CB88EC63}" type="sibTrans" cxnId="{0AFAB223-0F46-A24C-9A18-2A7DAA3CFF94}">
      <dgm:prSet/>
      <dgm:spPr/>
      <dgm:t>
        <a:bodyPr/>
        <a:lstStyle/>
        <a:p>
          <a:endParaRPr lang="en-US"/>
        </a:p>
      </dgm:t>
    </dgm:pt>
    <dgm:pt modelId="{379EB27D-AA5E-DE47-B308-5DC499E9D7B1}">
      <dgm:prSet phldrT="[Text]"/>
      <dgm:spPr/>
      <dgm:t>
        <a:bodyPr/>
        <a:lstStyle/>
        <a:p>
          <a:r>
            <a:rPr lang="en-US" b="0" i="0">
              <a:effectLst/>
            </a:rPr>
            <a:t>Large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0.35</a:t>
          </a:r>
          <a:endParaRPr lang="en-US" dirty="0"/>
        </a:p>
      </dgm:t>
    </dgm:pt>
    <dgm:pt modelId="{9CFCF84C-D0A9-A14E-B625-F424E12672F4}" type="parTrans" cxnId="{9B2EC277-B790-C548-9FAA-1CB4ED3710A1}">
      <dgm:prSet/>
      <dgm:spPr/>
      <dgm:t>
        <a:bodyPr/>
        <a:lstStyle/>
        <a:p>
          <a:endParaRPr lang="en-US"/>
        </a:p>
      </dgm:t>
    </dgm:pt>
    <dgm:pt modelId="{F1803B6C-79DA-7948-84FD-15A969D4DB09}" type="sibTrans" cxnId="{9B2EC277-B790-C548-9FAA-1CB4ED3710A1}">
      <dgm:prSet/>
      <dgm:spPr/>
      <dgm:t>
        <a:bodyPr/>
        <a:lstStyle/>
        <a:p>
          <a:endParaRPr lang="en-US"/>
        </a:p>
      </dgm:t>
    </dgm:pt>
    <dgm:pt modelId="{C104EE92-B0E5-B549-8150-FC3DC9777282}" type="pres">
      <dgm:prSet presAssocID="{92DC76D9-F4FD-2044-8F5F-A45E5AEA15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FFAA2-1F6D-4B45-99BA-BF5FE7EA34E5}" type="pres">
      <dgm:prSet presAssocID="{02E82562-B1C5-7344-9207-158CCA6E2890}" presName="root" presStyleCnt="0"/>
      <dgm:spPr/>
    </dgm:pt>
    <dgm:pt modelId="{5607614B-A24B-4441-8D30-82EB9F34899A}" type="pres">
      <dgm:prSet presAssocID="{02E82562-B1C5-7344-9207-158CCA6E2890}" presName="rootComposite" presStyleCnt="0"/>
      <dgm:spPr/>
    </dgm:pt>
    <dgm:pt modelId="{648A119F-3E1B-884F-932C-6B2FDEA91822}" type="pres">
      <dgm:prSet presAssocID="{02E82562-B1C5-7344-9207-158CCA6E2890}" presName="rootText" presStyleLbl="node1" presStyleIdx="0" presStyleCnt="1" custScaleX="245048" custScaleY="55186"/>
      <dgm:spPr/>
    </dgm:pt>
    <dgm:pt modelId="{8284653F-BB35-1442-8460-B5E3881BC12A}" type="pres">
      <dgm:prSet presAssocID="{02E82562-B1C5-7344-9207-158CCA6E2890}" presName="rootConnector" presStyleLbl="node1" presStyleIdx="0" presStyleCnt="1"/>
      <dgm:spPr/>
    </dgm:pt>
    <dgm:pt modelId="{E94A2D0D-9B08-2E44-BA0F-7A1B5B37D354}" type="pres">
      <dgm:prSet presAssocID="{02E82562-B1C5-7344-9207-158CCA6E2890}" presName="childShape" presStyleCnt="0"/>
      <dgm:spPr/>
    </dgm:pt>
    <dgm:pt modelId="{F77F5CD6-6062-2143-AEA6-9BC9299D8F46}" type="pres">
      <dgm:prSet presAssocID="{F0D15073-74AF-7547-AF53-7FD3214FC83D}" presName="Name13" presStyleLbl="parChTrans1D2" presStyleIdx="0" presStyleCnt="3"/>
      <dgm:spPr/>
    </dgm:pt>
    <dgm:pt modelId="{E5C56EA5-3B55-734C-8DF3-C9B0673C0638}" type="pres">
      <dgm:prSet presAssocID="{9E25734F-D413-0844-BD1F-4DED60D85BE3}" presName="childText" presStyleLbl="bgAcc1" presStyleIdx="0" presStyleCnt="3" custScaleY="51122">
        <dgm:presLayoutVars>
          <dgm:bulletEnabled val="1"/>
        </dgm:presLayoutVars>
      </dgm:prSet>
      <dgm:spPr/>
    </dgm:pt>
    <dgm:pt modelId="{C17B1D1B-8C7B-FD46-9833-D7AECEF815B7}" type="pres">
      <dgm:prSet presAssocID="{42E371F3-0C81-B440-9C5C-3251D974070B}" presName="Name13" presStyleLbl="parChTrans1D2" presStyleIdx="1" presStyleCnt="3"/>
      <dgm:spPr/>
    </dgm:pt>
    <dgm:pt modelId="{70D350F9-D0D4-EF40-8174-F90E20F527ED}" type="pres">
      <dgm:prSet presAssocID="{C6297807-A564-0243-B828-73A40DFE2172}" presName="childText" presStyleLbl="bgAcc1" presStyleIdx="1" presStyleCnt="3" custScaleY="51122">
        <dgm:presLayoutVars>
          <dgm:bulletEnabled val="1"/>
        </dgm:presLayoutVars>
      </dgm:prSet>
      <dgm:spPr/>
    </dgm:pt>
    <dgm:pt modelId="{B693B74A-1155-664E-95AA-B23327ABB11F}" type="pres">
      <dgm:prSet presAssocID="{9CFCF84C-D0A9-A14E-B625-F424E12672F4}" presName="Name13" presStyleLbl="parChTrans1D2" presStyleIdx="2" presStyleCnt="3"/>
      <dgm:spPr/>
    </dgm:pt>
    <dgm:pt modelId="{32D60EC4-44B4-E84E-8712-794B41B53BD9}" type="pres">
      <dgm:prSet presAssocID="{379EB27D-AA5E-DE47-B308-5DC499E9D7B1}" presName="childText" presStyleLbl="bgAcc1" presStyleIdx="2" presStyleCnt="3" custScaleY="51122">
        <dgm:presLayoutVars>
          <dgm:bulletEnabled val="1"/>
        </dgm:presLayoutVars>
      </dgm:prSet>
      <dgm:spPr/>
    </dgm:pt>
  </dgm:ptLst>
  <dgm:cxnLst>
    <dgm:cxn modelId="{0AFAB223-0F46-A24C-9A18-2A7DAA3CFF94}" srcId="{02E82562-B1C5-7344-9207-158CCA6E2890}" destId="{C6297807-A564-0243-B828-73A40DFE2172}" srcOrd="1" destOrd="0" parTransId="{42E371F3-0C81-B440-9C5C-3251D974070B}" sibTransId="{8072BFEE-4B70-0C4C-93DA-9FB1CB88EC63}"/>
    <dgm:cxn modelId="{9732AC55-6F06-2E4D-8457-58D6B986648B}" type="presOf" srcId="{02E82562-B1C5-7344-9207-158CCA6E2890}" destId="{648A119F-3E1B-884F-932C-6B2FDEA91822}" srcOrd="0" destOrd="0" presId="urn:microsoft.com/office/officeart/2005/8/layout/hierarchy3"/>
    <dgm:cxn modelId="{85FAE257-0B02-9B4F-BBDE-AC0AAEA1EDD9}" type="presOf" srcId="{92DC76D9-F4FD-2044-8F5F-A45E5AEA1584}" destId="{C104EE92-B0E5-B549-8150-FC3DC9777282}" srcOrd="0" destOrd="0" presId="urn:microsoft.com/office/officeart/2005/8/layout/hierarchy3"/>
    <dgm:cxn modelId="{348BAB5D-EB9C-C147-8322-B46383C0AE4C}" type="presOf" srcId="{379EB27D-AA5E-DE47-B308-5DC499E9D7B1}" destId="{32D60EC4-44B4-E84E-8712-794B41B53BD9}" srcOrd="0" destOrd="0" presId="urn:microsoft.com/office/officeart/2005/8/layout/hierarchy3"/>
    <dgm:cxn modelId="{9B2EC277-B790-C548-9FAA-1CB4ED3710A1}" srcId="{02E82562-B1C5-7344-9207-158CCA6E2890}" destId="{379EB27D-AA5E-DE47-B308-5DC499E9D7B1}" srcOrd="2" destOrd="0" parTransId="{9CFCF84C-D0A9-A14E-B625-F424E12672F4}" sibTransId="{F1803B6C-79DA-7948-84FD-15A969D4DB09}"/>
    <dgm:cxn modelId="{6FB12999-2DFF-D840-9EA4-C4A2FDE8858E}" type="presOf" srcId="{9E25734F-D413-0844-BD1F-4DED60D85BE3}" destId="{E5C56EA5-3B55-734C-8DF3-C9B0673C0638}" srcOrd="0" destOrd="0" presId="urn:microsoft.com/office/officeart/2005/8/layout/hierarchy3"/>
    <dgm:cxn modelId="{446AADA8-8611-F24E-B8E2-ED98FE5468AE}" type="presOf" srcId="{F0D15073-74AF-7547-AF53-7FD3214FC83D}" destId="{F77F5CD6-6062-2143-AEA6-9BC9299D8F46}" srcOrd="0" destOrd="0" presId="urn:microsoft.com/office/officeart/2005/8/layout/hierarchy3"/>
    <dgm:cxn modelId="{7D8F33A9-D63A-5648-AB3D-1F9408017DA0}" type="presOf" srcId="{02E82562-B1C5-7344-9207-158CCA6E2890}" destId="{8284653F-BB35-1442-8460-B5E3881BC12A}" srcOrd="1" destOrd="0" presId="urn:microsoft.com/office/officeart/2005/8/layout/hierarchy3"/>
    <dgm:cxn modelId="{ED12F0BB-DAB0-EB4E-B667-BB002C37C8F3}" srcId="{92DC76D9-F4FD-2044-8F5F-A45E5AEA1584}" destId="{02E82562-B1C5-7344-9207-158CCA6E2890}" srcOrd="0" destOrd="0" parTransId="{1F45D135-8310-8643-BD20-EF3ED0BE48C1}" sibTransId="{184A17D0-3DA9-4C42-87F1-1023ECDAE184}"/>
    <dgm:cxn modelId="{2DA73BD3-DD80-384A-A56B-F054AB439300}" type="presOf" srcId="{C6297807-A564-0243-B828-73A40DFE2172}" destId="{70D350F9-D0D4-EF40-8174-F90E20F527ED}" srcOrd="0" destOrd="0" presId="urn:microsoft.com/office/officeart/2005/8/layout/hierarchy3"/>
    <dgm:cxn modelId="{9A68B7D3-3304-DD4C-9D1E-1480ABB379FA}" type="presOf" srcId="{42E371F3-0C81-B440-9C5C-3251D974070B}" destId="{C17B1D1B-8C7B-FD46-9833-D7AECEF815B7}" srcOrd="0" destOrd="0" presId="urn:microsoft.com/office/officeart/2005/8/layout/hierarchy3"/>
    <dgm:cxn modelId="{211346FC-6A65-944C-84A3-F423C99A708A}" srcId="{02E82562-B1C5-7344-9207-158CCA6E2890}" destId="{9E25734F-D413-0844-BD1F-4DED60D85BE3}" srcOrd="0" destOrd="0" parTransId="{F0D15073-74AF-7547-AF53-7FD3214FC83D}" sibTransId="{150EF131-C9F5-3746-A669-162C160921E8}"/>
    <dgm:cxn modelId="{B44D6AFE-BA39-9A44-9DC3-E1027F1523A3}" type="presOf" srcId="{9CFCF84C-D0A9-A14E-B625-F424E12672F4}" destId="{B693B74A-1155-664E-95AA-B23327ABB11F}" srcOrd="0" destOrd="0" presId="urn:microsoft.com/office/officeart/2005/8/layout/hierarchy3"/>
    <dgm:cxn modelId="{E1A6204C-DEAF-114D-8709-C38AE35464E9}" type="presParOf" srcId="{C104EE92-B0E5-B549-8150-FC3DC9777282}" destId="{B70FFAA2-1F6D-4B45-99BA-BF5FE7EA34E5}" srcOrd="0" destOrd="0" presId="urn:microsoft.com/office/officeart/2005/8/layout/hierarchy3"/>
    <dgm:cxn modelId="{1F425DC1-F57F-A340-94ED-C57B31F03D52}" type="presParOf" srcId="{B70FFAA2-1F6D-4B45-99BA-BF5FE7EA34E5}" destId="{5607614B-A24B-4441-8D30-82EB9F34899A}" srcOrd="0" destOrd="0" presId="urn:microsoft.com/office/officeart/2005/8/layout/hierarchy3"/>
    <dgm:cxn modelId="{4BAF9149-FBE6-5446-8EB9-DAD705C0A9C4}" type="presParOf" srcId="{5607614B-A24B-4441-8D30-82EB9F34899A}" destId="{648A119F-3E1B-884F-932C-6B2FDEA91822}" srcOrd="0" destOrd="0" presId="urn:microsoft.com/office/officeart/2005/8/layout/hierarchy3"/>
    <dgm:cxn modelId="{E3B6ABFB-293A-C548-9713-D77936402C2D}" type="presParOf" srcId="{5607614B-A24B-4441-8D30-82EB9F34899A}" destId="{8284653F-BB35-1442-8460-B5E3881BC12A}" srcOrd="1" destOrd="0" presId="urn:microsoft.com/office/officeart/2005/8/layout/hierarchy3"/>
    <dgm:cxn modelId="{AA204F04-940B-2C44-AEE3-EADA95D5947D}" type="presParOf" srcId="{B70FFAA2-1F6D-4B45-99BA-BF5FE7EA34E5}" destId="{E94A2D0D-9B08-2E44-BA0F-7A1B5B37D354}" srcOrd="1" destOrd="0" presId="urn:microsoft.com/office/officeart/2005/8/layout/hierarchy3"/>
    <dgm:cxn modelId="{ADCD9C9E-9B6C-794B-82D6-1C75DC220F6C}" type="presParOf" srcId="{E94A2D0D-9B08-2E44-BA0F-7A1B5B37D354}" destId="{F77F5CD6-6062-2143-AEA6-9BC9299D8F46}" srcOrd="0" destOrd="0" presId="urn:microsoft.com/office/officeart/2005/8/layout/hierarchy3"/>
    <dgm:cxn modelId="{23E7B89E-B970-754C-B12D-3BC014C86589}" type="presParOf" srcId="{E94A2D0D-9B08-2E44-BA0F-7A1B5B37D354}" destId="{E5C56EA5-3B55-734C-8DF3-C9B0673C0638}" srcOrd="1" destOrd="0" presId="urn:microsoft.com/office/officeart/2005/8/layout/hierarchy3"/>
    <dgm:cxn modelId="{C5BCEFB2-A04B-0742-B4A5-1258516903F7}" type="presParOf" srcId="{E94A2D0D-9B08-2E44-BA0F-7A1B5B37D354}" destId="{C17B1D1B-8C7B-FD46-9833-D7AECEF815B7}" srcOrd="2" destOrd="0" presId="urn:microsoft.com/office/officeart/2005/8/layout/hierarchy3"/>
    <dgm:cxn modelId="{6D55215B-C354-FE47-832F-CDE81932326E}" type="presParOf" srcId="{E94A2D0D-9B08-2E44-BA0F-7A1B5B37D354}" destId="{70D350F9-D0D4-EF40-8174-F90E20F527ED}" srcOrd="3" destOrd="0" presId="urn:microsoft.com/office/officeart/2005/8/layout/hierarchy3"/>
    <dgm:cxn modelId="{53A0E65A-4B95-4E4B-9838-6F640FBC4D76}" type="presParOf" srcId="{E94A2D0D-9B08-2E44-BA0F-7A1B5B37D354}" destId="{B693B74A-1155-664E-95AA-B23327ABB11F}" srcOrd="4" destOrd="0" presId="urn:microsoft.com/office/officeart/2005/8/layout/hierarchy3"/>
    <dgm:cxn modelId="{E5A8369B-F1BB-C840-881F-BC46902B4979}" type="presParOf" srcId="{E94A2D0D-9B08-2E44-BA0F-7A1B5B37D354}" destId="{32D60EC4-44B4-E84E-8712-794B41B53BD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2D61CF-1427-9943-B736-4FE73C92E434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7E25C037-19A8-1D41-ADB2-859AF20F5143}">
      <dgm:prSet phldrT="[Text]"/>
      <dgm:spPr/>
      <dgm:t>
        <a:bodyPr/>
        <a:lstStyle/>
        <a:p>
          <a:pPr algn="ctr"/>
          <a:r>
            <a:rPr lang="en-US" dirty="0"/>
            <a:t>Form Hypothesis</a:t>
          </a:r>
        </a:p>
      </dgm:t>
    </dgm:pt>
    <dgm:pt modelId="{23B55E6B-4789-624E-A550-30ED40F07209}" type="parTrans" cxnId="{2550E925-2E0D-0845-A809-90269D736386}">
      <dgm:prSet/>
      <dgm:spPr/>
      <dgm:t>
        <a:bodyPr/>
        <a:lstStyle/>
        <a:p>
          <a:endParaRPr lang="en-US"/>
        </a:p>
      </dgm:t>
    </dgm:pt>
    <dgm:pt modelId="{9536A827-FB8B-7F4C-84C9-2B36AE9E0624}" type="sibTrans" cxnId="{2550E925-2E0D-0845-A809-90269D736386}">
      <dgm:prSet/>
      <dgm:spPr/>
      <dgm:t>
        <a:bodyPr/>
        <a:lstStyle/>
        <a:p>
          <a:endParaRPr lang="en-US"/>
        </a:p>
      </dgm:t>
    </dgm:pt>
    <dgm:pt modelId="{0815DAF4-04C9-E449-B8C1-49EC390E1E07}">
      <dgm:prSet phldrT="[Text]"/>
      <dgm:spPr/>
      <dgm:t>
        <a:bodyPr/>
        <a:lstStyle/>
        <a:p>
          <a:pPr algn="ctr"/>
          <a:r>
            <a:rPr lang="en-US" dirty="0"/>
            <a:t>Null (H</a:t>
          </a:r>
          <a:r>
            <a:rPr lang="en-US" baseline="-25000" dirty="0"/>
            <a:t>0</a:t>
          </a:r>
          <a:r>
            <a:rPr lang="en-US" dirty="0"/>
            <a:t>)</a:t>
          </a:r>
        </a:p>
      </dgm:t>
    </dgm:pt>
    <dgm:pt modelId="{7444A4DA-A6DA-6943-942E-9AB3C8F61A52}" type="parTrans" cxnId="{F4C2200A-C97E-F249-B62B-FDA4175F51E7}">
      <dgm:prSet/>
      <dgm:spPr/>
      <dgm:t>
        <a:bodyPr/>
        <a:lstStyle/>
        <a:p>
          <a:endParaRPr lang="en-US"/>
        </a:p>
      </dgm:t>
    </dgm:pt>
    <dgm:pt modelId="{F482599D-FAAE-F940-909A-4CBF78F75B1A}" type="sibTrans" cxnId="{F4C2200A-C97E-F249-B62B-FDA4175F51E7}">
      <dgm:prSet/>
      <dgm:spPr/>
      <dgm:t>
        <a:bodyPr/>
        <a:lstStyle/>
        <a:p>
          <a:endParaRPr lang="en-US"/>
        </a:p>
      </dgm:t>
    </dgm:pt>
    <dgm:pt modelId="{2E37C2C5-7385-544A-9994-24345B69815F}">
      <dgm:prSet phldrT="[Text]"/>
      <dgm:spPr/>
      <dgm:t>
        <a:bodyPr/>
        <a:lstStyle/>
        <a:p>
          <a:r>
            <a:rPr lang="en-US" dirty="0"/>
            <a:t>Choose Test Statistic(s)</a:t>
          </a:r>
        </a:p>
      </dgm:t>
    </dgm:pt>
    <dgm:pt modelId="{BB72B463-29ED-B54E-9B7B-E2048DA1422B}" type="parTrans" cxnId="{45FEADD8-15E0-DB4D-AC3A-BC27D9BE1519}">
      <dgm:prSet/>
      <dgm:spPr/>
      <dgm:t>
        <a:bodyPr/>
        <a:lstStyle/>
        <a:p>
          <a:endParaRPr lang="en-US"/>
        </a:p>
      </dgm:t>
    </dgm:pt>
    <dgm:pt modelId="{CF9BC1B8-4115-6D48-8182-C8349E5F1424}" type="sibTrans" cxnId="{45FEADD8-15E0-DB4D-AC3A-BC27D9BE1519}">
      <dgm:prSet/>
      <dgm:spPr/>
      <dgm:t>
        <a:bodyPr/>
        <a:lstStyle/>
        <a:p>
          <a:endParaRPr lang="en-US"/>
        </a:p>
      </dgm:t>
    </dgm:pt>
    <dgm:pt modelId="{4858F927-414F-2B4A-9C2E-3206713BA026}">
      <dgm:prSet phldrT="[Text]"/>
      <dgm:spPr/>
      <dgm:t>
        <a:bodyPr/>
        <a:lstStyle/>
        <a:p>
          <a:pPr algn="ctr"/>
          <a:r>
            <a:rPr lang="en-US" dirty="0"/>
            <a:t>Alternative (H</a:t>
          </a:r>
          <a:r>
            <a:rPr lang="en-US" baseline="-25000" dirty="0"/>
            <a:t>A</a:t>
          </a:r>
          <a:r>
            <a:rPr lang="en-US" dirty="0"/>
            <a:t>)</a:t>
          </a:r>
        </a:p>
      </dgm:t>
    </dgm:pt>
    <dgm:pt modelId="{3D12D044-6296-514D-B25E-1D208D16DA46}" type="parTrans" cxnId="{B00343D4-BD34-6C45-B18C-5BA5135394AF}">
      <dgm:prSet/>
      <dgm:spPr/>
      <dgm:t>
        <a:bodyPr/>
        <a:lstStyle/>
        <a:p>
          <a:endParaRPr lang="en-US"/>
        </a:p>
      </dgm:t>
    </dgm:pt>
    <dgm:pt modelId="{0DE6C307-469F-A94C-8E43-78070C828228}" type="sibTrans" cxnId="{B00343D4-BD34-6C45-B18C-5BA5135394AF}">
      <dgm:prSet/>
      <dgm:spPr/>
      <dgm:t>
        <a:bodyPr/>
        <a:lstStyle/>
        <a:p>
          <a:endParaRPr lang="en-US"/>
        </a:p>
      </dgm:t>
    </dgm:pt>
    <dgm:pt modelId="{51B94860-BA88-084F-9B2F-89CAEA7B94EF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1D00CA7E-5A32-8544-A658-B8697520D247}" type="parTrans" cxnId="{ED772F88-F7BE-3343-8760-BBA5E00C6309}">
      <dgm:prSet/>
      <dgm:spPr/>
      <dgm:t>
        <a:bodyPr/>
        <a:lstStyle/>
        <a:p>
          <a:endParaRPr lang="en-US"/>
        </a:p>
      </dgm:t>
    </dgm:pt>
    <dgm:pt modelId="{A4036E03-45FE-2444-9E26-53217951E872}" type="sibTrans" cxnId="{ED772F88-F7BE-3343-8760-BBA5E00C6309}">
      <dgm:prSet/>
      <dgm:spPr/>
      <dgm:t>
        <a:bodyPr/>
        <a:lstStyle/>
        <a:p>
          <a:endParaRPr lang="en-US"/>
        </a:p>
      </dgm:t>
    </dgm:pt>
    <dgm:pt modelId="{31157476-47CB-F843-8274-F71937F252A2}">
      <dgm:prSet phldrT="[Text]"/>
      <dgm:spPr/>
      <dgm:t>
        <a:bodyPr/>
        <a:lstStyle/>
        <a:p>
          <a:r>
            <a:rPr lang="en-US" dirty="0"/>
            <a:t>Calculate Test Statistic(s)</a:t>
          </a:r>
        </a:p>
      </dgm:t>
    </dgm:pt>
    <dgm:pt modelId="{A290476A-0EC7-944E-9CB7-2262CE8E9075}" type="parTrans" cxnId="{82C833E7-1729-434C-8526-02795DE1AC37}">
      <dgm:prSet/>
      <dgm:spPr/>
      <dgm:t>
        <a:bodyPr/>
        <a:lstStyle/>
        <a:p>
          <a:endParaRPr lang="en-US"/>
        </a:p>
      </dgm:t>
    </dgm:pt>
    <dgm:pt modelId="{71767816-2C11-3C4A-8E4E-15AFB69053D2}" type="sibTrans" cxnId="{82C833E7-1729-434C-8526-02795DE1AC37}">
      <dgm:prSet/>
      <dgm:spPr/>
      <dgm:t>
        <a:bodyPr/>
        <a:lstStyle/>
        <a:p>
          <a:endParaRPr lang="en-US"/>
        </a:p>
      </dgm:t>
    </dgm:pt>
    <dgm:pt modelId="{45BCC809-D5C9-994E-AD65-59022F10E8A2}">
      <dgm:prSet phldrT="[Text]"/>
      <dgm:spPr/>
      <dgm:t>
        <a:bodyPr/>
        <a:lstStyle/>
        <a:p>
          <a:r>
            <a:rPr lang="en-US" dirty="0"/>
            <a:t>Interpret Results &amp; Draw Conclusions</a:t>
          </a:r>
        </a:p>
      </dgm:t>
    </dgm:pt>
    <dgm:pt modelId="{9D804443-510C-A64E-9D12-E85B9ED7548A}" type="parTrans" cxnId="{EA80FBB3-15A8-7F40-B60F-1CC97D0FB601}">
      <dgm:prSet/>
      <dgm:spPr/>
      <dgm:t>
        <a:bodyPr/>
        <a:lstStyle/>
        <a:p>
          <a:endParaRPr lang="en-US"/>
        </a:p>
      </dgm:t>
    </dgm:pt>
    <dgm:pt modelId="{8AFDD141-28F3-8947-AB3A-FE79EAA3DA27}" type="sibTrans" cxnId="{EA80FBB3-15A8-7F40-B60F-1CC97D0FB601}">
      <dgm:prSet/>
      <dgm:spPr/>
      <dgm:t>
        <a:bodyPr/>
        <a:lstStyle/>
        <a:p>
          <a:endParaRPr lang="en-US"/>
        </a:p>
      </dgm:t>
    </dgm:pt>
    <dgm:pt modelId="{7A06899F-2924-6D4C-9414-79A1A2CE8439}" type="pres">
      <dgm:prSet presAssocID="{012D61CF-1427-9943-B736-4FE73C92E434}" presName="Name0" presStyleCnt="0">
        <dgm:presLayoutVars>
          <dgm:dir/>
          <dgm:resizeHandles val="exact"/>
        </dgm:presLayoutVars>
      </dgm:prSet>
      <dgm:spPr/>
    </dgm:pt>
    <dgm:pt modelId="{979798F1-63D7-5147-B327-6959541238DC}" type="pres">
      <dgm:prSet presAssocID="{7E25C037-19A8-1D41-ADB2-859AF20F5143}" presName="node" presStyleLbl="node1" presStyleIdx="0" presStyleCnt="5">
        <dgm:presLayoutVars>
          <dgm:bulletEnabled val="1"/>
        </dgm:presLayoutVars>
      </dgm:prSet>
      <dgm:spPr/>
    </dgm:pt>
    <dgm:pt modelId="{AA9A985A-C764-B146-8319-C4CABA32504E}" type="pres">
      <dgm:prSet presAssocID="{9536A827-FB8B-7F4C-84C9-2B36AE9E0624}" presName="sibTrans" presStyleLbl="sibTrans2D1" presStyleIdx="0" presStyleCnt="4"/>
      <dgm:spPr/>
    </dgm:pt>
    <dgm:pt modelId="{084149B3-FBE6-6C49-8658-69BA42BE93CD}" type="pres">
      <dgm:prSet presAssocID="{9536A827-FB8B-7F4C-84C9-2B36AE9E0624}" presName="connectorText" presStyleLbl="sibTrans2D1" presStyleIdx="0" presStyleCnt="4"/>
      <dgm:spPr/>
    </dgm:pt>
    <dgm:pt modelId="{1DA18385-8AA2-954F-B043-508AD72B4625}" type="pres">
      <dgm:prSet presAssocID="{2E37C2C5-7385-544A-9994-24345B69815F}" presName="node" presStyleLbl="node1" presStyleIdx="1" presStyleCnt="5">
        <dgm:presLayoutVars>
          <dgm:bulletEnabled val="1"/>
        </dgm:presLayoutVars>
      </dgm:prSet>
      <dgm:spPr/>
    </dgm:pt>
    <dgm:pt modelId="{36BBCD6A-CDE2-4C4B-85C7-D374F3E8BABA}" type="pres">
      <dgm:prSet presAssocID="{CF9BC1B8-4115-6D48-8182-C8349E5F1424}" presName="sibTrans" presStyleLbl="sibTrans2D1" presStyleIdx="1" presStyleCnt="4"/>
      <dgm:spPr/>
    </dgm:pt>
    <dgm:pt modelId="{40DB4185-062E-B241-942C-8B36248703FE}" type="pres">
      <dgm:prSet presAssocID="{CF9BC1B8-4115-6D48-8182-C8349E5F1424}" presName="connectorText" presStyleLbl="sibTrans2D1" presStyleIdx="1" presStyleCnt="4"/>
      <dgm:spPr/>
    </dgm:pt>
    <dgm:pt modelId="{140878BB-451C-4349-8C06-07547EE8570D}" type="pres">
      <dgm:prSet presAssocID="{51B94860-BA88-084F-9B2F-89CAEA7B94EF}" presName="node" presStyleLbl="node1" presStyleIdx="2" presStyleCnt="5">
        <dgm:presLayoutVars>
          <dgm:bulletEnabled val="1"/>
        </dgm:presLayoutVars>
      </dgm:prSet>
      <dgm:spPr/>
    </dgm:pt>
    <dgm:pt modelId="{38B4A454-F824-F341-9812-A122B4549957}" type="pres">
      <dgm:prSet presAssocID="{A4036E03-45FE-2444-9E26-53217951E872}" presName="sibTrans" presStyleLbl="sibTrans2D1" presStyleIdx="2" presStyleCnt="4"/>
      <dgm:spPr/>
    </dgm:pt>
    <dgm:pt modelId="{06E80AD8-4FFE-5E43-9CC9-7B4DBDEA7A05}" type="pres">
      <dgm:prSet presAssocID="{A4036E03-45FE-2444-9E26-53217951E872}" presName="connectorText" presStyleLbl="sibTrans2D1" presStyleIdx="2" presStyleCnt="4"/>
      <dgm:spPr/>
    </dgm:pt>
    <dgm:pt modelId="{4191DA93-FB21-DF42-8A94-6F2C9CC54D09}" type="pres">
      <dgm:prSet presAssocID="{31157476-47CB-F843-8274-F71937F252A2}" presName="node" presStyleLbl="node1" presStyleIdx="3" presStyleCnt="5">
        <dgm:presLayoutVars>
          <dgm:bulletEnabled val="1"/>
        </dgm:presLayoutVars>
      </dgm:prSet>
      <dgm:spPr/>
    </dgm:pt>
    <dgm:pt modelId="{B089DB95-F452-824B-905C-7B9E73477DC2}" type="pres">
      <dgm:prSet presAssocID="{71767816-2C11-3C4A-8E4E-15AFB69053D2}" presName="sibTrans" presStyleLbl="sibTrans2D1" presStyleIdx="3" presStyleCnt="4"/>
      <dgm:spPr/>
    </dgm:pt>
    <dgm:pt modelId="{A8CFAEBF-EC4D-C042-83A5-40449689E236}" type="pres">
      <dgm:prSet presAssocID="{71767816-2C11-3C4A-8E4E-15AFB69053D2}" presName="connectorText" presStyleLbl="sibTrans2D1" presStyleIdx="3" presStyleCnt="4"/>
      <dgm:spPr/>
    </dgm:pt>
    <dgm:pt modelId="{C4130DF5-E551-6742-85B9-19314ED4D54D}" type="pres">
      <dgm:prSet presAssocID="{45BCC809-D5C9-994E-AD65-59022F10E8A2}" presName="node" presStyleLbl="node1" presStyleIdx="4" presStyleCnt="5">
        <dgm:presLayoutVars>
          <dgm:bulletEnabled val="1"/>
        </dgm:presLayoutVars>
      </dgm:prSet>
      <dgm:spPr/>
    </dgm:pt>
  </dgm:ptLst>
  <dgm:cxnLst>
    <dgm:cxn modelId="{F4C2200A-C97E-F249-B62B-FDA4175F51E7}" srcId="{7E25C037-19A8-1D41-ADB2-859AF20F5143}" destId="{0815DAF4-04C9-E449-B8C1-49EC390E1E07}" srcOrd="0" destOrd="0" parTransId="{7444A4DA-A6DA-6943-942E-9AB3C8F61A52}" sibTransId="{F482599D-FAAE-F940-909A-4CBF78F75B1A}"/>
    <dgm:cxn modelId="{1B996C25-319C-3547-AFC1-430751D384D9}" type="presOf" srcId="{71767816-2C11-3C4A-8E4E-15AFB69053D2}" destId="{B089DB95-F452-824B-905C-7B9E73477DC2}" srcOrd="0" destOrd="0" presId="urn:microsoft.com/office/officeart/2005/8/layout/process1"/>
    <dgm:cxn modelId="{2550E925-2E0D-0845-A809-90269D736386}" srcId="{012D61CF-1427-9943-B736-4FE73C92E434}" destId="{7E25C037-19A8-1D41-ADB2-859AF20F5143}" srcOrd="0" destOrd="0" parTransId="{23B55E6B-4789-624E-A550-30ED40F07209}" sibTransId="{9536A827-FB8B-7F4C-84C9-2B36AE9E0624}"/>
    <dgm:cxn modelId="{00F24A2D-56FD-3440-A954-6000CA40C52E}" type="presOf" srcId="{7E25C037-19A8-1D41-ADB2-859AF20F5143}" destId="{979798F1-63D7-5147-B327-6959541238DC}" srcOrd="0" destOrd="0" presId="urn:microsoft.com/office/officeart/2005/8/layout/process1"/>
    <dgm:cxn modelId="{982B233E-D78E-4449-BF41-1A5391BC600B}" type="presOf" srcId="{012D61CF-1427-9943-B736-4FE73C92E434}" destId="{7A06899F-2924-6D4C-9414-79A1A2CE8439}" srcOrd="0" destOrd="0" presId="urn:microsoft.com/office/officeart/2005/8/layout/process1"/>
    <dgm:cxn modelId="{AE13D253-7A4B-C340-8089-7A5E4F5232F5}" type="presOf" srcId="{A4036E03-45FE-2444-9E26-53217951E872}" destId="{38B4A454-F824-F341-9812-A122B4549957}" srcOrd="0" destOrd="0" presId="urn:microsoft.com/office/officeart/2005/8/layout/process1"/>
    <dgm:cxn modelId="{6CE4F457-FF36-B946-8BED-F5DFE4F6D0B5}" type="presOf" srcId="{31157476-47CB-F843-8274-F71937F252A2}" destId="{4191DA93-FB21-DF42-8A94-6F2C9CC54D09}" srcOrd="0" destOrd="0" presId="urn:microsoft.com/office/officeart/2005/8/layout/process1"/>
    <dgm:cxn modelId="{6EDE905C-3BBB-684D-9B03-48BEA80597B5}" type="presOf" srcId="{45BCC809-D5C9-994E-AD65-59022F10E8A2}" destId="{C4130DF5-E551-6742-85B9-19314ED4D54D}" srcOrd="0" destOrd="0" presId="urn:microsoft.com/office/officeart/2005/8/layout/process1"/>
    <dgm:cxn modelId="{DF7A3665-2BC2-D044-AE2C-B33B7059BA85}" type="presOf" srcId="{4858F927-414F-2B4A-9C2E-3206713BA026}" destId="{979798F1-63D7-5147-B327-6959541238DC}" srcOrd="0" destOrd="2" presId="urn:microsoft.com/office/officeart/2005/8/layout/process1"/>
    <dgm:cxn modelId="{A926896E-F6F9-6546-87F5-53797F6965A0}" type="presOf" srcId="{51B94860-BA88-084F-9B2F-89CAEA7B94EF}" destId="{140878BB-451C-4349-8C06-07547EE8570D}" srcOrd="0" destOrd="0" presId="urn:microsoft.com/office/officeart/2005/8/layout/process1"/>
    <dgm:cxn modelId="{8478676F-FEDC-E64B-A9BF-DAC1615E1B16}" type="presOf" srcId="{2E37C2C5-7385-544A-9994-24345B69815F}" destId="{1DA18385-8AA2-954F-B043-508AD72B4625}" srcOrd="0" destOrd="0" presId="urn:microsoft.com/office/officeart/2005/8/layout/process1"/>
    <dgm:cxn modelId="{ED772F88-F7BE-3343-8760-BBA5E00C6309}" srcId="{012D61CF-1427-9943-B736-4FE73C92E434}" destId="{51B94860-BA88-084F-9B2F-89CAEA7B94EF}" srcOrd="2" destOrd="0" parTransId="{1D00CA7E-5A32-8544-A658-B8697520D247}" sibTransId="{A4036E03-45FE-2444-9E26-53217951E872}"/>
    <dgm:cxn modelId="{65A7EA8A-6F9B-9445-83D6-621681F8ACFF}" type="presOf" srcId="{A4036E03-45FE-2444-9E26-53217951E872}" destId="{06E80AD8-4FFE-5E43-9CC9-7B4DBDEA7A05}" srcOrd="1" destOrd="0" presId="urn:microsoft.com/office/officeart/2005/8/layout/process1"/>
    <dgm:cxn modelId="{F07F6C90-3EA0-804D-A700-527C3694F3BD}" type="presOf" srcId="{0815DAF4-04C9-E449-B8C1-49EC390E1E07}" destId="{979798F1-63D7-5147-B327-6959541238DC}" srcOrd="0" destOrd="1" presId="urn:microsoft.com/office/officeart/2005/8/layout/process1"/>
    <dgm:cxn modelId="{EA80FBB3-15A8-7F40-B60F-1CC97D0FB601}" srcId="{012D61CF-1427-9943-B736-4FE73C92E434}" destId="{45BCC809-D5C9-994E-AD65-59022F10E8A2}" srcOrd="4" destOrd="0" parTransId="{9D804443-510C-A64E-9D12-E85B9ED7548A}" sibTransId="{8AFDD141-28F3-8947-AB3A-FE79EAA3DA27}"/>
    <dgm:cxn modelId="{C4DF23B7-C129-DE4E-9270-0988799E17C1}" type="presOf" srcId="{9536A827-FB8B-7F4C-84C9-2B36AE9E0624}" destId="{AA9A985A-C764-B146-8319-C4CABA32504E}" srcOrd="0" destOrd="0" presId="urn:microsoft.com/office/officeart/2005/8/layout/process1"/>
    <dgm:cxn modelId="{8E3D32C1-5F3A-A049-8E8D-9009CA60FD4C}" type="presOf" srcId="{CF9BC1B8-4115-6D48-8182-C8349E5F1424}" destId="{40DB4185-062E-B241-942C-8B36248703FE}" srcOrd="1" destOrd="0" presId="urn:microsoft.com/office/officeart/2005/8/layout/process1"/>
    <dgm:cxn modelId="{B00343D4-BD34-6C45-B18C-5BA5135394AF}" srcId="{7E25C037-19A8-1D41-ADB2-859AF20F5143}" destId="{4858F927-414F-2B4A-9C2E-3206713BA026}" srcOrd="1" destOrd="0" parTransId="{3D12D044-6296-514D-B25E-1D208D16DA46}" sibTransId="{0DE6C307-469F-A94C-8E43-78070C828228}"/>
    <dgm:cxn modelId="{E4DC0DD5-B9ED-404E-8C88-4E67523CC487}" type="presOf" srcId="{71767816-2C11-3C4A-8E4E-15AFB69053D2}" destId="{A8CFAEBF-EC4D-C042-83A5-40449689E236}" srcOrd="1" destOrd="0" presId="urn:microsoft.com/office/officeart/2005/8/layout/process1"/>
    <dgm:cxn modelId="{45FEADD8-15E0-DB4D-AC3A-BC27D9BE1519}" srcId="{012D61CF-1427-9943-B736-4FE73C92E434}" destId="{2E37C2C5-7385-544A-9994-24345B69815F}" srcOrd="1" destOrd="0" parTransId="{BB72B463-29ED-B54E-9B7B-E2048DA1422B}" sibTransId="{CF9BC1B8-4115-6D48-8182-C8349E5F1424}"/>
    <dgm:cxn modelId="{82C833E7-1729-434C-8526-02795DE1AC37}" srcId="{012D61CF-1427-9943-B736-4FE73C92E434}" destId="{31157476-47CB-F843-8274-F71937F252A2}" srcOrd="3" destOrd="0" parTransId="{A290476A-0EC7-944E-9CB7-2262CE8E9075}" sibTransId="{71767816-2C11-3C4A-8E4E-15AFB69053D2}"/>
    <dgm:cxn modelId="{70C6E1E8-5DED-584D-B10D-0685FC2DE867}" type="presOf" srcId="{CF9BC1B8-4115-6D48-8182-C8349E5F1424}" destId="{36BBCD6A-CDE2-4C4B-85C7-D374F3E8BABA}" srcOrd="0" destOrd="0" presId="urn:microsoft.com/office/officeart/2005/8/layout/process1"/>
    <dgm:cxn modelId="{3FF53FE9-87EF-A24A-928C-F976E21DEB38}" type="presOf" srcId="{9536A827-FB8B-7F4C-84C9-2B36AE9E0624}" destId="{084149B3-FBE6-6C49-8658-69BA42BE93CD}" srcOrd="1" destOrd="0" presId="urn:microsoft.com/office/officeart/2005/8/layout/process1"/>
    <dgm:cxn modelId="{22E1206B-CC2B-AD46-8843-D10990932F4A}" type="presParOf" srcId="{7A06899F-2924-6D4C-9414-79A1A2CE8439}" destId="{979798F1-63D7-5147-B327-6959541238DC}" srcOrd="0" destOrd="0" presId="urn:microsoft.com/office/officeart/2005/8/layout/process1"/>
    <dgm:cxn modelId="{654B9C89-7A63-BA4B-B3FB-3491323963F2}" type="presParOf" srcId="{7A06899F-2924-6D4C-9414-79A1A2CE8439}" destId="{AA9A985A-C764-B146-8319-C4CABA32504E}" srcOrd="1" destOrd="0" presId="urn:microsoft.com/office/officeart/2005/8/layout/process1"/>
    <dgm:cxn modelId="{8C330E34-8AC0-3442-B8A6-614AB97DB914}" type="presParOf" srcId="{AA9A985A-C764-B146-8319-C4CABA32504E}" destId="{084149B3-FBE6-6C49-8658-69BA42BE93CD}" srcOrd="0" destOrd="0" presId="urn:microsoft.com/office/officeart/2005/8/layout/process1"/>
    <dgm:cxn modelId="{2C87D483-8ADF-7948-BA24-949BABCFD654}" type="presParOf" srcId="{7A06899F-2924-6D4C-9414-79A1A2CE8439}" destId="{1DA18385-8AA2-954F-B043-508AD72B4625}" srcOrd="2" destOrd="0" presId="urn:microsoft.com/office/officeart/2005/8/layout/process1"/>
    <dgm:cxn modelId="{E4385487-19C5-5F46-8C35-0CA6B21813A4}" type="presParOf" srcId="{7A06899F-2924-6D4C-9414-79A1A2CE8439}" destId="{36BBCD6A-CDE2-4C4B-85C7-D374F3E8BABA}" srcOrd="3" destOrd="0" presId="urn:microsoft.com/office/officeart/2005/8/layout/process1"/>
    <dgm:cxn modelId="{060CBE41-948E-F14B-85D2-8E60C42B3814}" type="presParOf" srcId="{36BBCD6A-CDE2-4C4B-85C7-D374F3E8BABA}" destId="{40DB4185-062E-B241-942C-8B36248703FE}" srcOrd="0" destOrd="0" presId="urn:microsoft.com/office/officeart/2005/8/layout/process1"/>
    <dgm:cxn modelId="{CCD60B36-8BBB-DA43-AE1C-A4C0E0F5E034}" type="presParOf" srcId="{7A06899F-2924-6D4C-9414-79A1A2CE8439}" destId="{140878BB-451C-4349-8C06-07547EE8570D}" srcOrd="4" destOrd="0" presId="urn:microsoft.com/office/officeart/2005/8/layout/process1"/>
    <dgm:cxn modelId="{17B2B83C-F5AF-B14A-9BEC-638EFD050972}" type="presParOf" srcId="{7A06899F-2924-6D4C-9414-79A1A2CE8439}" destId="{38B4A454-F824-F341-9812-A122B4549957}" srcOrd="5" destOrd="0" presId="urn:microsoft.com/office/officeart/2005/8/layout/process1"/>
    <dgm:cxn modelId="{08821A72-E9E6-284C-BA2A-A81AC862478D}" type="presParOf" srcId="{38B4A454-F824-F341-9812-A122B4549957}" destId="{06E80AD8-4FFE-5E43-9CC9-7B4DBDEA7A05}" srcOrd="0" destOrd="0" presId="urn:microsoft.com/office/officeart/2005/8/layout/process1"/>
    <dgm:cxn modelId="{BFD10506-1AE0-464D-AEAB-D61B1C424156}" type="presParOf" srcId="{7A06899F-2924-6D4C-9414-79A1A2CE8439}" destId="{4191DA93-FB21-DF42-8A94-6F2C9CC54D09}" srcOrd="6" destOrd="0" presId="urn:microsoft.com/office/officeart/2005/8/layout/process1"/>
    <dgm:cxn modelId="{01BD5ADA-85C2-664E-AC0B-EC826D23C641}" type="presParOf" srcId="{7A06899F-2924-6D4C-9414-79A1A2CE8439}" destId="{B089DB95-F452-824B-905C-7B9E73477DC2}" srcOrd="7" destOrd="0" presId="urn:microsoft.com/office/officeart/2005/8/layout/process1"/>
    <dgm:cxn modelId="{9243F956-5207-674E-8903-CF64CEA580CB}" type="presParOf" srcId="{B089DB95-F452-824B-905C-7B9E73477DC2}" destId="{A8CFAEBF-EC4D-C042-83A5-40449689E236}" srcOrd="0" destOrd="0" presId="urn:microsoft.com/office/officeart/2005/8/layout/process1"/>
    <dgm:cxn modelId="{62AEB77F-EFE5-0D4B-BC85-D4EE230F5C12}" type="presParOf" srcId="{7A06899F-2924-6D4C-9414-79A1A2CE8439}" destId="{C4130DF5-E551-6742-85B9-19314ED4D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C286F-12C7-1A4B-8D08-C2BF3C060355}">
      <dsp:nvSpPr>
        <dsp:cNvPr id="0" name=""/>
        <dsp:cNvSpPr/>
      </dsp:nvSpPr>
      <dsp:spPr>
        <a:xfrm>
          <a:off x="0" y="33709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FASTA/FASTQ/FAST5</a:t>
          </a:r>
        </a:p>
      </dsp:txBody>
      <dsp:txXfrm>
        <a:off x="0" y="337099"/>
        <a:ext cx="5607050" cy="834750"/>
      </dsp:txXfrm>
    </dsp:sp>
    <dsp:sp modelId="{2F6991B8-2CAD-6E47-BF96-50034F9854CE}">
      <dsp:nvSpPr>
        <dsp:cNvPr id="0" name=""/>
        <dsp:cNvSpPr/>
      </dsp:nvSpPr>
      <dsp:spPr>
        <a:xfrm>
          <a:off x="280352" y="418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Sequences</a:t>
          </a:r>
        </a:p>
      </dsp:txBody>
      <dsp:txXfrm>
        <a:off x="309173" y="70720"/>
        <a:ext cx="3867293" cy="532757"/>
      </dsp:txXfrm>
    </dsp:sp>
    <dsp:sp modelId="{964AD911-E58A-704D-981A-6EFA3F936649}">
      <dsp:nvSpPr>
        <dsp:cNvPr id="0" name=""/>
        <dsp:cNvSpPr/>
      </dsp:nvSpPr>
      <dsp:spPr>
        <a:xfrm>
          <a:off x="0" y="15750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30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BAM/SAM</a:t>
          </a:r>
        </a:p>
      </dsp:txBody>
      <dsp:txXfrm>
        <a:off x="0" y="1575049"/>
        <a:ext cx="5607050" cy="834750"/>
      </dsp:txXfrm>
    </dsp:sp>
    <dsp:sp modelId="{DB10FC26-1D3B-7B41-B6B8-CA8D643BBD21}">
      <dsp:nvSpPr>
        <dsp:cNvPr id="0" name=""/>
        <dsp:cNvSpPr/>
      </dsp:nvSpPr>
      <dsp:spPr>
        <a:xfrm>
          <a:off x="280352" y="127984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3450630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30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30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Alignments</a:t>
          </a:r>
        </a:p>
      </dsp:txBody>
      <dsp:txXfrm>
        <a:off x="309173" y="1308670"/>
        <a:ext cx="3867293" cy="532757"/>
      </dsp:txXfrm>
    </dsp:sp>
    <dsp:sp modelId="{81E58710-FF56-7A41-BF87-D6B851055C09}">
      <dsp:nvSpPr>
        <dsp:cNvPr id="0" name=""/>
        <dsp:cNvSpPr/>
      </dsp:nvSpPr>
      <dsp:spPr>
        <a:xfrm>
          <a:off x="0" y="2813000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60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VCF</a:t>
          </a:r>
        </a:p>
      </dsp:txBody>
      <dsp:txXfrm>
        <a:off x="0" y="2813000"/>
        <a:ext cx="5607050" cy="834750"/>
      </dsp:txXfrm>
    </dsp:sp>
    <dsp:sp modelId="{3D3AD6F1-07BA-2B42-A89C-9D0BDFD07642}">
      <dsp:nvSpPr>
        <dsp:cNvPr id="0" name=""/>
        <dsp:cNvSpPr/>
      </dsp:nvSpPr>
      <dsp:spPr>
        <a:xfrm>
          <a:off x="280352" y="25177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6901260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60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60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Variants</a:t>
          </a:r>
        </a:p>
      </dsp:txBody>
      <dsp:txXfrm>
        <a:off x="309173" y="2546620"/>
        <a:ext cx="3867293" cy="532757"/>
      </dsp:txXfrm>
    </dsp:sp>
    <dsp:sp modelId="{8B1C2AD3-F06C-9E47-A636-B18A434ED28A}">
      <dsp:nvSpPr>
        <dsp:cNvPr id="0" name=""/>
        <dsp:cNvSpPr/>
      </dsp:nvSpPr>
      <dsp:spPr>
        <a:xfrm>
          <a:off x="0" y="40509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TSV/CSV/VCF</a:t>
          </a:r>
        </a:p>
      </dsp:txBody>
      <dsp:txXfrm>
        <a:off x="0" y="4050949"/>
        <a:ext cx="5607050" cy="834750"/>
      </dsp:txXfrm>
    </dsp:sp>
    <dsp:sp modelId="{A578D7FF-8A16-884F-8754-F8EE1F8FFE8A}">
      <dsp:nvSpPr>
        <dsp:cNvPr id="0" name=""/>
        <dsp:cNvSpPr/>
      </dsp:nvSpPr>
      <dsp:spPr>
        <a:xfrm>
          <a:off x="280352" y="3755750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Annotations</a:t>
          </a:r>
        </a:p>
      </dsp:txBody>
      <dsp:txXfrm>
        <a:off x="309173" y="3784571"/>
        <a:ext cx="3867293" cy="5327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DE6EA-08DD-904A-A10A-3660A1A01AF1}">
      <dsp:nvSpPr>
        <dsp:cNvPr id="0" name=""/>
        <dsp:cNvSpPr/>
      </dsp:nvSpPr>
      <dsp:spPr>
        <a:xfrm>
          <a:off x="7300993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159E4-9563-E64C-9AD8-AC3844683581}">
      <dsp:nvSpPr>
        <dsp:cNvPr id="0" name=""/>
        <dsp:cNvSpPr/>
      </dsp:nvSpPr>
      <dsp:spPr>
        <a:xfrm>
          <a:off x="6164225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024E-0DBC-0048-86FB-0EF7618F689D}">
      <dsp:nvSpPr>
        <dsp:cNvPr id="0" name=""/>
        <dsp:cNvSpPr/>
      </dsp:nvSpPr>
      <dsp:spPr>
        <a:xfrm>
          <a:off x="2753921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6EDFC-D3EC-7B46-87AB-CC2182E36567}">
      <dsp:nvSpPr>
        <dsp:cNvPr id="0" name=""/>
        <dsp:cNvSpPr/>
      </dsp:nvSpPr>
      <dsp:spPr>
        <a:xfrm>
          <a:off x="1617154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52F00-F6D7-2347-9636-5F866AFA44BA}">
      <dsp:nvSpPr>
        <dsp:cNvPr id="0" name=""/>
        <dsp:cNvSpPr/>
      </dsp:nvSpPr>
      <dsp:spPr>
        <a:xfrm>
          <a:off x="1823839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F14C-782A-E644-B5AD-9FA8DE20895E}">
      <dsp:nvSpPr>
        <dsp:cNvPr id="0" name=""/>
        <dsp:cNvSpPr/>
      </dsp:nvSpPr>
      <dsp:spPr>
        <a:xfrm>
          <a:off x="2030524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</a:t>
          </a:r>
        </a:p>
      </dsp:txBody>
      <dsp:txXfrm>
        <a:off x="2065120" y="232054"/>
        <a:ext cx="1790973" cy="1112013"/>
      </dsp:txXfrm>
    </dsp:sp>
    <dsp:sp modelId="{8FA91E66-BC35-2A4C-82F4-EDBCCA58F827}">
      <dsp:nvSpPr>
        <dsp:cNvPr id="0" name=""/>
        <dsp:cNvSpPr/>
      </dsp:nvSpPr>
      <dsp:spPr>
        <a:xfrm>
          <a:off x="687071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54C4-6DA6-9744-AC26-5D27B8120174}">
      <dsp:nvSpPr>
        <dsp:cNvPr id="0" name=""/>
        <dsp:cNvSpPr/>
      </dsp:nvSpPr>
      <dsp:spPr>
        <a:xfrm>
          <a:off x="893756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Continuous response variable</a:t>
          </a:r>
        </a:p>
      </dsp:txBody>
      <dsp:txXfrm>
        <a:off x="928352" y="1954257"/>
        <a:ext cx="1790973" cy="1112013"/>
      </dsp:txXfrm>
    </dsp:sp>
    <dsp:sp modelId="{A9868188-3CA0-4643-8CA8-97B95D597E32}">
      <dsp:nvSpPr>
        <dsp:cNvPr id="0" name=""/>
        <dsp:cNvSpPr/>
      </dsp:nvSpPr>
      <dsp:spPr>
        <a:xfrm>
          <a:off x="2960606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F5CD8-C3E3-124D-A6B0-C88E463AC92A}">
      <dsp:nvSpPr>
        <dsp:cNvPr id="0" name=""/>
        <dsp:cNvSpPr/>
      </dsp:nvSpPr>
      <dsp:spPr>
        <a:xfrm>
          <a:off x="3167291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gene expression levels</a:t>
          </a:r>
        </a:p>
      </dsp:txBody>
      <dsp:txXfrm>
        <a:off x="3201887" y="1954257"/>
        <a:ext cx="1790973" cy="1112013"/>
      </dsp:txXfrm>
    </dsp:sp>
    <dsp:sp modelId="{C373E9AB-AE47-4D49-B665-75053A562F15}">
      <dsp:nvSpPr>
        <dsp:cNvPr id="0" name=""/>
        <dsp:cNvSpPr/>
      </dsp:nvSpPr>
      <dsp:spPr>
        <a:xfrm>
          <a:off x="6370910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6F5E-4FAA-914E-A94D-3486545ABD05}">
      <dsp:nvSpPr>
        <dsp:cNvPr id="0" name=""/>
        <dsp:cNvSpPr/>
      </dsp:nvSpPr>
      <dsp:spPr>
        <a:xfrm>
          <a:off x="6577595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</a:t>
          </a:r>
        </a:p>
      </dsp:txBody>
      <dsp:txXfrm>
        <a:off x="6612191" y="232054"/>
        <a:ext cx="1790973" cy="1112013"/>
      </dsp:txXfrm>
    </dsp:sp>
    <dsp:sp modelId="{D06F5088-5702-8040-A503-149FCB3E35A3}">
      <dsp:nvSpPr>
        <dsp:cNvPr id="0" name=""/>
        <dsp:cNvSpPr/>
      </dsp:nvSpPr>
      <dsp:spPr>
        <a:xfrm>
          <a:off x="5234142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DCAA-580E-5F4F-998D-D56021C07D32}">
      <dsp:nvSpPr>
        <dsp:cNvPr id="0" name=""/>
        <dsp:cNvSpPr/>
      </dsp:nvSpPr>
      <dsp:spPr>
        <a:xfrm>
          <a:off x="5440827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Discrete response variable </a:t>
          </a:r>
        </a:p>
      </dsp:txBody>
      <dsp:txXfrm>
        <a:off x="5475423" y="1954257"/>
        <a:ext cx="1790973" cy="1112013"/>
      </dsp:txXfrm>
    </dsp:sp>
    <dsp:sp modelId="{4610380E-2BFC-124C-80D5-96580429B76E}">
      <dsp:nvSpPr>
        <dsp:cNvPr id="0" name=""/>
        <dsp:cNvSpPr/>
      </dsp:nvSpPr>
      <dsp:spPr>
        <a:xfrm>
          <a:off x="7507678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D145-17B7-8B49-B527-01F923770B42}">
      <dsp:nvSpPr>
        <dsp:cNvPr id="0" name=""/>
        <dsp:cNvSpPr/>
      </dsp:nvSpPr>
      <dsp:spPr>
        <a:xfrm>
          <a:off x="7714363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survival status (alive/deceased)</a:t>
          </a:r>
        </a:p>
      </dsp:txBody>
      <dsp:txXfrm>
        <a:off x="7748959" y="1954257"/>
        <a:ext cx="1790973" cy="1112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3811-8028-284D-8AC3-225C889C6BD7}">
      <dsp:nvSpPr>
        <dsp:cNvPr id="0" name=""/>
        <dsp:cNvSpPr/>
      </dsp:nvSpPr>
      <dsp:spPr>
        <a:xfrm>
          <a:off x="3006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6760-176F-8941-87E9-6CA28B225A10}">
      <dsp:nvSpPr>
        <dsp:cNvPr id="0" name=""/>
        <dsp:cNvSpPr/>
      </dsp:nvSpPr>
      <dsp:spPr>
        <a:xfrm>
          <a:off x="241508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Appropriate controls</a:t>
          </a:r>
        </a:p>
      </dsp:txBody>
      <dsp:txXfrm>
        <a:off x="281430" y="1025564"/>
        <a:ext cx="2066674" cy="1283195"/>
      </dsp:txXfrm>
    </dsp:sp>
    <dsp:sp modelId="{9BE03B18-C253-7641-A1E6-2244DC3A4D18}">
      <dsp:nvSpPr>
        <dsp:cNvPr id="0" name=""/>
        <dsp:cNvSpPr/>
      </dsp:nvSpPr>
      <dsp:spPr>
        <a:xfrm>
          <a:off x="2626528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5E4C-88CD-5B4B-A21B-7B03B7DC6092}">
      <dsp:nvSpPr>
        <dsp:cNvPr id="0" name=""/>
        <dsp:cNvSpPr/>
      </dsp:nvSpPr>
      <dsp:spPr>
        <a:xfrm>
          <a:off x="2865030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Sample size</a:t>
          </a:r>
        </a:p>
      </dsp:txBody>
      <dsp:txXfrm>
        <a:off x="2904952" y="1025564"/>
        <a:ext cx="2066674" cy="1283195"/>
      </dsp:txXfrm>
    </dsp:sp>
    <dsp:sp modelId="{DFCD82A6-26CA-EE43-BA4D-E5D52B90C68F}">
      <dsp:nvSpPr>
        <dsp:cNvPr id="0" name=""/>
        <dsp:cNvSpPr/>
      </dsp:nvSpPr>
      <dsp:spPr>
        <a:xfrm>
          <a:off x="5250051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54838-4219-6B4F-B761-37B6CC02F2F5}">
      <dsp:nvSpPr>
        <dsp:cNvPr id="0" name=""/>
        <dsp:cNvSpPr/>
      </dsp:nvSpPr>
      <dsp:spPr>
        <a:xfrm>
          <a:off x="5488553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Replication</a:t>
          </a:r>
        </a:p>
      </dsp:txBody>
      <dsp:txXfrm>
        <a:off x="5528475" y="1025564"/>
        <a:ext cx="2066674" cy="1283195"/>
      </dsp:txXfrm>
    </dsp:sp>
    <dsp:sp modelId="{D2CF190A-58F3-C348-ACE3-B7C038EB2C4E}">
      <dsp:nvSpPr>
        <dsp:cNvPr id="0" name=""/>
        <dsp:cNvSpPr/>
      </dsp:nvSpPr>
      <dsp:spPr>
        <a:xfrm>
          <a:off x="7873573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082E9-A524-3941-AF8F-A2E2E980C2EF}">
      <dsp:nvSpPr>
        <dsp:cNvPr id="0" name=""/>
        <dsp:cNvSpPr/>
      </dsp:nvSpPr>
      <dsp:spPr>
        <a:xfrm>
          <a:off x="8112075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Batch Effects</a:t>
          </a:r>
        </a:p>
      </dsp:txBody>
      <dsp:txXfrm>
        <a:off x="8151997" y="1025564"/>
        <a:ext cx="2066674" cy="1283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9466-5104-4194-AC2D-71C06375B8C3}">
      <dsp:nvSpPr>
        <dsp:cNvPr id="0" name=""/>
        <dsp:cNvSpPr/>
      </dsp:nvSpPr>
      <dsp:spPr>
        <a:xfrm>
          <a:off x="0" y="60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989C-AD91-4393-9EC9-3862C7A600F4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B69F6-E599-4F44-B6AE-800FD97F7E29}">
      <dsp:nvSpPr>
        <dsp:cNvPr id="0" name=""/>
        <dsp:cNvSpPr/>
      </dsp:nvSpPr>
      <dsp:spPr>
        <a:xfrm>
          <a:off x="1639328" y="60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Psuedoreplication</a:t>
          </a:r>
          <a:r>
            <a:rPr lang="en-US" sz="1600" kern="1200"/>
            <a:t> = </a:t>
          </a:r>
          <a:r>
            <a:rPr lang="en-US" sz="1600" b="0" i="0" kern="1200"/>
            <a:t>"the use of inferential statistics to test for treatment effects with data from experiments where either </a:t>
          </a:r>
          <a:r>
            <a:rPr lang="en-US" sz="1600" b="1" i="0" kern="1200"/>
            <a:t>treatments are not replicated </a:t>
          </a:r>
          <a:r>
            <a:rPr lang="en-US" sz="1600" b="0" i="0" kern="1200"/>
            <a:t>(though samples may be) or </a:t>
          </a:r>
          <a:r>
            <a:rPr lang="en-US" sz="1600" b="1" i="0" kern="1200"/>
            <a:t>replicates are not statistically independent</a:t>
          </a:r>
          <a:r>
            <a:rPr lang="en-US" sz="1600" b="0" i="0" kern="1200"/>
            <a:t>.” (Hurlbert 1984)</a:t>
          </a:r>
          <a:endParaRPr lang="en-US" sz="1600" kern="1200"/>
        </a:p>
      </dsp:txBody>
      <dsp:txXfrm>
        <a:off x="1639328" y="606"/>
        <a:ext cx="5080785" cy="1419331"/>
      </dsp:txXfrm>
    </dsp:sp>
    <dsp:sp modelId="{8A3DC824-FFFF-4455-85E9-463CD40B352E}">
      <dsp:nvSpPr>
        <dsp:cNvPr id="0" name=""/>
        <dsp:cNvSpPr/>
      </dsp:nvSpPr>
      <dsp:spPr>
        <a:xfrm>
          <a:off x="0" y="1774771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C1FD-F77F-43D0-B521-92D85DD64A7C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C6C3-02B3-4508-A5A4-89DE58457BAC}">
      <dsp:nvSpPr>
        <dsp:cNvPr id="0" name=""/>
        <dsp:cNvSpPr/>
      </dsp:nvSpPr>
      <dsp:spPr>
        <a:xfrm>
          <a:off x="1639328" y="1774771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Should be avoided or, when unavoidable, statistically accounted for using a </a:t>
          </a:r>
          <a:r>
            <a:rPr lang="en-US" sz="1600" b="1" i="0" kern="1200" dirty="0"/>
            <a:t>repeated measures </a:t>
          </a:r>
          <a:r>
            <a:rPr lang="en-US" sz="1600" b="0" i="0" kern="1200" dirty="0"/>
            <a:t>test.</a:t>
          </a:r>
          <a:endParaRPr lang="en-US" sz="1600" kern="1200" dirty="0"/>
        </a:p>
      </dsp:txBody>
      <dsp:txXfrm>
        <a:off x="1639328" y="1774771"/>
        <a:ext cx="5080785" cy="1419331"/>
      </dsp:txXfrm>
    </dsp:sp>
    <dsp:sp modelId="{AD13920A-A71C-495D-B89A-6AD691D6425C}">
      <dsp:nvSpPr>
        <dsp:cNvPr id="0" name=""/>
        <dsp:cNvSpPr/>
      </dsp:nvSpPr>
      <dsp:spPr>
        <a:xfrm>
          <a:off x="0" y="354893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7A50-6732-4F6D-BEDF-CD638DE3BCDB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B442-C8C2-47FD-ABEF-3C58366705E9}">
      <dsp:nvSpPr>
        <dsp:cNvPr id="0" name=""/>
        <dsp:cNvSpPr/>
      </dsp:nvSpPr>
      <dsp:spPr>
        <a:xfrm>
          <a:off x="1639328" y="354893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 A study participant’s blood pressure is taken before being administered a blood pressure lowering drug. Their blood pressure is taken again 10 minutes and 60 minutes after the drug is administered.</a:t>
          </a:r>
        </a:p>
      </dsp:txBody>
      <dsp:txXfrm>
        <a:off x="1639328" y="3548936"/>
        <a:ext cx="5080785" cy="1419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119F-3E1B-884F-932C-6B2FDEA91822}">
      <dsp:nvSpPr>
        <dsp:cNvPr id="0" name=""/>
        <dsp:cNvSpPr/>
      </dsp:nvSpPr>
      <dsp:spPr>
        <a:xfrm>
          <a:off x="8933" y="1347"/>
          <a:ext cx="3959047" cy="445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Cohen (1988) provides cutoffs for effect sizes as:</a:t>
          </a:r>
        </a:p>
      </dsp:txBody>
      <dsp:txXfrm>
        <a:off x="21990" y="14404"/>
        <a:ext cx="3932933" cy="419684"/>
      </dsp:txXfrm>
    </dsp:sp>
    <dsp:sp modelId="{F77F5CD6-6062-2143-AEA6-9BC9299D8F46}">
      <dsp:nvSpPr>
        <dsp:cNvPr id="0" name=""/>
        <dsp:cNvSpPr/>
      </dsp:nvSpPr>
      <dsp:spPr>
        <a:xfrm>
          <a:off x="404837" y="447145"/>
          <a:ext cx="395904" cy="40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37"/>
              </a:lnTo>
              <a:lnTo>
                <a:pt x="395904" y="408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6EA5-3B55-734C-8DF3-C9B0673C0638}">
      <dsp:nvSpPr>
        <dsp:cNvPr id="0" name=""/>
        <dsp:cNvSpPr/>
      </dsp:nvSpPr>
      <dsp:spPr>
        <a:xfrm>
          <a:off x="800742" y="649098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Small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0.02, </a:t>
          </a:r>
          <a:endParaRPr lang="en-US" sz="1500" kern="1200" dirty="0"/>
        </a:p>
      </dsp:txBody>
      <dsp:txXfrm>
        <a:off x="812837" y="661193"/>
        <a:ext cx="1268307" cy="388778"/>
      </dsp:txXfrm>
    </dsp:sp>
    <dsp:sp modelId="{C17B1D1B-8C7B-FD46-9833-D7AECEF815B7}">
      <dsp:nvSpPr>
        <dsp:cNvPr id="0" name=""/>
        <dsp:cNvSpPr/>
      </dsp:nvSpPr>
      <dsp:spPr>
        <a:xfrm>
          <a:off x="404837" y="447145"/>
          <a:ext cx="395904" cy="10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358"/>
              </a:lnTo>
              <a:lnTo>
                <a:pt x="395904" y="10233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350F9-D0D4-EF40-8174-F90E20F527ED}">
      <dsp:nvSpPr>
        <dsp:cNvPr id="0" name=""/>
        <dsp:cNvSpPr/>
      </dsp:nvSpPr>
      <dsp:spPr>
        <a:xfrm>
          <a:off x="800742" y="1264020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75945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Medium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0.15</a:t>
          </a:r>
          <a:endParaRPr lang="en-US" sz="1500" kern="1200" dirty="0"/>
        </a:p>
      </dsp:txBody>
      <dsp:txXfrm>
        <a:off x="812837" y="1276115"/>
        <a:ext cx="1268307" cy="388778"/>
      </dsp:txXfrm>
    </dsp:sp>
    <dsp:sp modelId="{B693B74A-1155-664E-95AA-B23327ABB11F}">
      <dsp:nvSpPr>
        <dsp:cNvPr id="0" name=""/>
        <dsp:cNvSpPr/>
      </dsp:nvSpPr>
      <dsp:spPr>
        <a:xfrm>
          <a:off x="404837" y="447145"/>
          <a:ext cx="395904" cy="16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280"/>
              </a:lnTo>
              <a:lnTo>
                <a:pt x="395904" y="16382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0EC4-44B4-E84E-8712-794B41B53BD9}">
      <dsp:nvSpPr>
        <dsp:cNvPr id="0" name=""/>
        <dsp:cNvSpPr/>
      </dsp:nvSpPr>
      <dsp:spPr>
        <a:xfrm>
          <a:off x="800742" y="1878941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Large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0.35</a:t>
          </a:r>
          <a:endParaRPr lang="en-US" sz="1500" kern="1200" dirty="0"/>
        </a:p>
      </dsp:txBody>
      <dsp:txXfrm>
        <a:off x="812837" y="1891036"/>
        <a:ext cx="1268307" cy="388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98F1-63D7-5147-B327-6959541238DC}">
      <dsp:nvSpPr>
        <dsp:cNvPr id="0" name=""/>
        <dsp:cNvSpPr/>
      </dsp:nvSpPr>
      <dsp:spPr>
        <a:xfrm>
          <a:off x="5449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Hypothesis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Null (H</a:t>
          </a:r>
          <a:r>
            <a:rPr lang="en-US" sz="1400" kern="1200" baseline="-25000" dirty="0"/>
            <a:t>0</a:t>
          </a:r>
          <a:r>
            <a:rPr lang="en-US" sz="1400" kern="1200" dirty="0"/>
            <a:t>)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Alternative (H</a:t>
          </a:r>
          <a:r>
            <a:rPr lang="en-US" sz="1400" kern="1200" baseline="-25000" dirty="0"/>
            <a:t>A</a:t>
          </a:r>
          <a:r>
            <a:rPr lang="en-US" sz="1400" kern="1200" dirty="0"/>
            <a:t>)</a:t>
          </a:r>
        </a:p>
      </dsp:txBody>
      <dsp:txXfrm>
        <a:off x="40706" y="905751"/>
        <a:ext cx="1618968" cy="1133242"/>
      </dsp:txXfrm>
    </dsp:sp>
    <dsp:sp modelId="{AA9A985A-C764-B146-8319-C4CABA32504E}">
      <dsp:nvSpPr>
        <dsp:cNvPr id="0" name=""/>
        <dsp:cNvSpPr/>
      </dsp:nvSpPr>
      <dsp:spPr>
        <a:xfrm>
          <a:off x="1863880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63880" y="1346674"/>
        <a:ext cx="250719" cy="251395"/>
      </dsp:txXfrm>
    </dsp:sp>
    <dsp:sp modelId="{1DA18385-8AA2-954F-B043-508AD72B4625}">
      <dsp:nvSpPr>
        <dsp:cNvPr id="0" name=""/>
        <dsp:cNvSpPr/>
      </dsp:nvSpPr>
      <dsp:spPr>
        <a:xfrm>
          <a:off x="2370725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Test Statistic(s)</a:t>
          </a:r>
        </a:p>
      </dsp:txBody>
      <dsp:txXfrm>
        <a:off x="2405982" y="905751"/>
        <a:ext cx="1618968" cy="1133242"/>
      </dsp:txXfrm>
    </dsp:sp>
    <dsp:sp modelId="{36BBCD6A-CDE2-4C4B-85C7-D374F3E8BABA}">
      <dsp:nvSpPr>
        <dsp:cNvPr id="0" name=""/>
        <dsp:cNvSpPr/>
      </dsp:nvSpPr>
      <dsp:spPr>
        <a:xfrm>
          <a:off x="4229156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29156" y="1346674"/>
        <a:ext cx="250719" cy="251395"/>
      </dsp:txXfrm>
    </dsp:sp>
    <dsp:sp modelId="{140878BB-451C-4349-8C06-07547EE8570D}">
      <dsp:nvSpPr>
        <dsp:cNvPr id="0" name=""/>
        <dsp:cNvSpPr/>
      </dsp:nvSpPr>
      <dsp:spPr>
        <a:xfrm>
          <a:off x="4736001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 Data</a:t>
          </a:r>
        </a:p>
      </dsp:txBody>
      <dsp:txXfrm>
        <a:off x="4771258" y="905751"/>
        <a:ext cx="1618968" cy="1133242"/>
      </dsp:txXfrm>
    </dsp:sp>
    <dsp:sp modelId="{38B4A454-F824-F341-9812-A122B4549957}">
      <dsp:nvSpPr>
        <dsp:cNvPr id="0" name=""/>
        <dsp:cNvSpPr/>
      </dsp:nvSpPr>
      <dsp:spPr>
        <a:xfrm>
          <a:off x="6594432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94432" y="1346674"/>
        <a:ext cx="250719" cy="251395"/>
      </dsp:txXfrm>
    </dsp:sp>
    <dsp:sp modelId="{4191DA93-FB21-DF42-8A94-6F2C9CC54D09}">
      <dsp:nvSpPr>
        <dsp:cNvPr id="0" name=""/>
        <dsp:cNvSpPr/>
      </dsp:nvSpPr>
      <dsp:spPr>
        <a:xfrm>
          <a:off x="7101276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7763917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Test Statistic(s)</a:t>
          </a:r>
        </a:p>
      </dsp:txBody>
      <dsp:txXfrm>
        <a:off x="7136533" y="905751"/>
        <a:ext cx="1618968" cy="1133242"/>
      </dsp:txXfrm>
    </dsp:sp>
    <dsp:sp modelId="{B089DB95-F452-824B-905C-7B9E73477DC2}">
      <dsp:nvSpPr>
        <dsp:cNvPr id="0" name=""/>
        <dsp:cNvSpPr/>
      </dsp:nvSpPr>
      <dsp:spPr>
        <a:xfrm>
          <a:off x="8959707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59707" y="1346674"/>
        <a:ext cx="250719" cy="251395"/>
      </dsp:txXfrm>
    </dsp:sp>
    <dsp:sp modelId="{C4130DF5-E551-6742-85B9-19314ED4D54D}">
      <dsp:nvSpPr>
        <dsp:cNvPr id="0" name=""/>
        <dsp:cNvSpPr/>
      </dsp:nvSpPr>
      <dsp:spPr>
        <a:xfrm>
          <a:off x="9466552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 Results &amp; Draw Conclusions</a:t>
          </a:r>
        </a:p>
      </dsp:txBody>
      <dsp:txXfrm>
        <a:off x="9501809" y="905751"/>
        <a:ext cx="1618968" cy="113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/>
              <a:t>+ Q&amp;A: </a:t>
            </a:r>
            <a:r>
              <a:rPr lang="en-US" dirty="0"/>
              <a:t>50 minutes</a:t>
            </a:r>
          </a:p>
          <a:p>
            <a:r>
              <a:rPr lang="en-US" dirty="0"/>
              <a:t>Activities: 1 hour</a:t>
            </a:r>
          </a:p>
          <a:p>
            <a:r>
              <a:rPr lang="en-US" dirty="0"/>
              <a:t>Break: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Quick: 5 minutes 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BED/interval files, GTF/GFF, wig/</a:t>
            </a:r>
            <a:r>
              <a:rPr lang="en-US" dirty="0" err="1"/>
              <a:t>BEDgraphs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Genomics and transcriptomics often deal with large amounts of data, so effective visualization can be a challenge.</a:t>
            </a:r>
          </a:p>
          <a:p>
            <a:r>
              <a:rPr lang="en-US" dirty="0"/>
              <a:t>Keep the principles we just discussed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www.amstat.org</a:t>
            </a:r>
            <a:r>
              <a:rPr lang="en-US" dirty="0"/>
              <a:t>/docs/default-source/</a:t>
            </a:r>
            <a:r>
              <a:rPr lang="en-US" dirty="0" err="1"/>
              <a:t>amstat</a:t>
            </a:r>
            <a:r>
              <a:rPr lang="en-US" dirty="0"/>
              <a:t>-documents/</a:t>
            </a:r>
            <a:r>
              <a:rPr lang="en-US" dirty="0" err="1"/>
              <a:t>ethicalguidelines.pdf?Status</a:t>
            </a:r>
            <a:r>
              <a:rPr lang="en-US" dirty="0"/>
              <a:t>=</a:t>
            </a:r>
            <a:r>
              <a:rPr lang="en-US" dirty="0" err="1"/>
              <a:t>Master&amp;sfvrsn</a:t>
            </a:r>
            <a:r>
              <a:rPr lang="en-US" dirty="0"/>
              <a:t>=bdeeafdd_6/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https://</a:t>
            </a:r>
            <a:r>
              <a:rPr lang="en-US" dirty="0" err="1"/>
              <a:t>eric.ed.gov</a:t>
            </a:r>
            <a:r>
              <a:rPr lang="en-US" dirty="0"/>
              <a:t>/?id=ED364597 for a demonstration of advantages of planned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intent is to provide a practical overview, so I will not get into nitty gritty theory, derivations, or equations. See Works Cited and Further Reading if you want to know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sample size, then allude to power analysis/effect size and note we’ll talk about it later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move this after statistical methods section?? After we talk about null hypotheses and each of these tests?</a:t>
            </a:r>
          </a:p>
          <a:p>
            <a:r>
              <a:rPr lang="en-US" dirty="0"/>
              <a:t>Helpful: https://</a:t>
            </a:r>
            <a:r>
              <a:rPr lang="en-US" dirty="0" err="1"/>
              <a:t>www.bioinformatics.babraham.ac.uk</a:t>
            </a:r>
            <a:r>
              <a:rPr lang="en-US" dirty="0"/>
              <a:t>/training/</a:t>
            </a:r>
            <a:r>
              <a:rPr lang="en-US" dirty="0" err="1"/>
              <a:t>R_Statistics</a:t>
            </a:r>
            <a:r>
              <a:rPr lang="en-US" dirty="0"/>
              <a:t>/Power%20Analysis%20with%20R.pdf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Probability distributions are used in statistics to model random variables and quantify uncertainty. By fitting observed data to specific probability distributions, statisticians can make predictions and draw inferences about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probability-distributions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robstats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how-find-outliers-examples" TargetMode="External"/><Relationship Id="rId2" Type="http://schemas.openxmlformats.org/officeDocument/2006/relationships/hyperlink" Target="https://www.graphpad.com/quickcalcs/grubbs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ukamilab.github.io/BIO202/04-C-zero-da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shizuka.github.io/RCourse/05.1.Stats_LinearModel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ontology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B5D-A5B6-01D9-3E26-2105F2C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&amp;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D9F-AB08-1080-E02A-33EE62E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</a:t>
            </a:r>
            <a:r>
              <a:rPr lang="en-US" dirty="0"/>
              <a:t> = subset design to represent the </a:t>
            </a:r>
            <a:r>
              <a:rPr lang="en-US" b="1" dirty="0"/>
              <a:t>population</a:t>
            </a:r>
            <a:r>
              <a:rPr lang="en-US" dirty="0"/>
              <a:t> being studied</a:t>
            </a:r>
          </a:p>
          <a:p>
            <a:r>
              <a:rPr lang="en-US" b="1" dirty="0"/>
              <a:t>Replicates</a:t>
            </a:r>
            <a:r>
              <a:rPr lang="en-US" dirty="0"/>
              <a:t> = multiple experimental runs under the same treatment</a:t>
            </a:r>
          </a:p>
          <a:p>
            <a:r>
              <a:rPr lang="en-US" dirty="0"/>
              <a:t>Proper replication is an essential component of any experiment. </a:t>
            </a:r>
          </a:p>
          <a:p>
            <a:pPr lvl="1"/>
            <a:r>
              <a:rPr lang="en-US" dirty="0"/>
              <a:t>Ensures conclusions about experimental treatments are reliable</a:t>
            </a:r>
          </a:p>
          <a:p>
            <a:pPr lvl="1"/>
            <a:r>
              <a:rPr lang="en-US" dirty="0"/>
              <a:t>Provides information about natural variability in response variables</a:t>
            </a:r>
          </a:p>
        </p:txBody>
      </p:sp>
    </p:spTree>
    <p:extLst>
      <p:ext uri="{BB962C8B-B14F-4D97-AF65-F5344CB8AC3E}">
        <p14:creationId xmlns:p14="http://schemas.microsoft.com/office/powerpoint/2010/main" val="23861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Pseudoreplication &amp; Batch Effects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79114-6486-8C32-FA87-0EF20AC8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68880"/>
              </p:ext>
            </p:extLst>
          </p:nvPr>
        </p:nvGraphicFramePr>
        <p:xfrm>
          <a:off x="333829" y="965200"/>
          <a:ext cx="6720114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Effects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Power</a:t>
            </a:r>
            <a:r>
              <a:rPr lang="en-US" dirty="0"/>
              <a:t> = the probability that a statistical test will reject a false null hypothesis</a:t>
            </a:r>
          </a:p>
          <a:p>
            <a:r>
              <a:rPr lang="en-US" dirty="0"/>
              <a:t>A larger sample size provides more power, meaning your statistical test is more likely to detect an effect.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CBF-9D6B-4F78-6602-61C4005F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Effect size </a:t>
            </a:r>
            <a:r>
              <a:rPr lang="en-US" dirty="0"/>
              <a:t>= the absolute difference between groups + variability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274CAE-FE3E-5D7E-F133-B5850230C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231774"/>
              </p:ext>
            </p:extLst>
          </p:nvPr>
        </p:nvGraphicFramePr>
        <p:xfrm>
          <a:off x="6502400" y="3352801"/>
          <a:ext cx="3976914" cy="229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Activity 1: Power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‘</a:t>
            </a:r>
            <a:r>
              <a:rPr lang="en-US" sz="2000" dirty="0" err="1"/>
              <a:t>pwr</a:t>
            </a:r>
            <a:r>
              <a:rPr lang="en-US" sz="2000" dirty="0"/>
              <a:t>’ package (</a:t>
            </a:r>
            <a:r>
              <a:rPr lang="en-US" sz="2000" dirty="0" err="1"/>
              <a:t>Champley</a:t>
            </a:r>
            <a:r>
              <a:rPr lang="en-US" sz="2000" dirty="0"/>
              <a:t> 2020) can perform power analyses for a variety of common statistical test.</a:t>
            </a: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nter three of the four parameters (effect size, sample size, significance level, power) as well as your number of groups and the fourth is calculated.</a:t>
            </a:r>
          </a:p>
          <a:p>
            <a:r>
              <a:rPr lang="en-US" sz="2000" dirty="0"/>
              <a:t>On the right is an example power analysis for ANOVA.</a:t>
            </a:r>
          </a:p>
          <a:p>
            <a:r>
              <a:rPr lang="en-US" sz="2000" dirty="0"/>
              <a:t>Note that </a:t>
            </a:r>
            <a:r>
              <a:rPr lang="en-US" sz="2000" b="1" dirty="0"/>
              <a:t>sample size is per group</a:t>
            </a:r>
            <a:r>
              <a:rPr lang="en-US" sz="2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4D481BC-CAB9-2FB9-6805-798A7F5F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" r="59869" b="-1"/>
          <a:stretch/>
        </p:blipFill>
        <p:spPr>
          <a:xfrm>
            <a:off x="8297056" y="1140883"/>
            <a:ext cx="3176659" cy="225275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56FE21-1B6C-6153-535A-841EC21A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" t="1947" r="30865" b="22207"/>
          <a:stretch/>
        </p:blipFill>
        <p:spPr>
          <a:xfrm>
            <a:off x="8178428" y="3878636"/>
            <a:ext cx="3361817" cy="1539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2FE05-6978-F45E-45F9-DBDF44406B05}"/>
              </a:ext>
            </a:extLst>
          </p:cNvPr>
          <p:cNvSpPr txBox="1"/>
          <p:nvPr/>
        </p:nvSpPr>
        <p:spPr>
          <a:xfrm>
            <a:off x="8186411" y="33439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E49B-E512-FFF3-0164-B4DC838C4768}"/>
              </a:ext>
            </a:extLst>
          </p:cNvPr>
          <p:cNvSpPr txBox="1"/>
          <p:nvPr/>
        </p:nvSpPr>
        <p:spPr>
          <a:xfrm>
            <a:off x="8186411" y="679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‘</a:t>
                </a:r>
                <a:r>
                  <a:rPr lang="en-US" dirty="0" err="1"/>
                  <a:t>pwr</a:t>
                </a:r>
                <a:r>
                  <a:rPr lang="en-US" dirty="0"/>
                  <a:t>’ package (</a:t>
                </a:r>
                <a:r>
                  <a:rPr lang="en-US" dirty="0" err="1"/>
                  <a:t>Champley</a:t>
                </a:r>
                <a:r>
                  <a:rPr lang="en-US" dirty="0"/>
                  <a:t> 2020) can perform power analyses for a variety of common statistical test.</a:t>
                </a:r>
              </a:p>
              <a:p>
                <a:r>
                  <a:rPr lang="en-US" dirty="0">
                    <a:solidFill>
                      <a:srgbClr val="2B2B2B"/>
                    </a:solidFill>
                  </a:rPr>
                  <a:t>E</a:t>
                </a:r>
                <a:r>
                  <a:rPr lang="en-US" b="0" i="0" dirty="0">
                    <a:solidFill>
                      <a:srgbClr val="2B2B2B"/>
                    </a:solidFill>
                    <a:effectLst/>
                  </a:rPr>
                  <a:t>nter three of the four parameters (effect size, sample size, significance level, power) and the fourth is calculated.</a:t>
                </a:r>
              </a:p>
              <a:p>
                <a:r>
                  <a:rPr lang="en-US" b="1" dirty="0">
                    <a:solidFill>
                      <a:srgbClr val="2B2B2B"/>
                    </a:solidFill>
                  </a:rPr>
                  <a:t>Exercise: </a:t>
                </a:r>
                <a:r>
                  <a:rPr lang="en-US" dirty="0">
                    <a:solidFill>
                      <a:srgbClr val="2B2B2B"/>
                    </a:solidFill>
                  </a:rPr>
                  <a:t>Using the code provided in ‘</a:t>
                </a:r>
                <a:r>
                  <a:rPr lang="en-US" dirty="0" err="1">
                    <a:solidFill>
                      <a:srgbClr val="2B2B2B"/>
                    </a:solidFill>
                  </a:rPr>
                  <a:t>activities.R</a:t>
                </a:r>
                <a:r>
                  <a:rPr lang="en-US" dirty="0">
                    <a:solidFill>
                      <a:srgbClr val="2B2B2B"/>
                    </a:solidFill>
                  </a:rPr>
                  <a:t>’, determine how many participants you would need in each group (sample size) to have a power of 80% and a moderate effect size of 25% for each of the following tests.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One-way ANOVA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GML</a:t>
                </a:r>
              </a:p>
              <a:p>
                <a:pPr lvl="1"/>
                <a:r>
                  <a:rPr lang="en-US" b="1" dirty="0"/>
                  <a:t>Paired t-test (two tailed)</a:t>
                </a:r>
              </a:p>
              <a:p>
                <a:pPr lvl="1"/>
                <a:r>
                  <a:rPr lang="en-US" b="1" dirty="0"/>
                  <a:t>Independent t-test (one tailed – “greater”)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test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  <a:blipFill>
                <a:blip r:embed="rId3"/>
                <a:stretch>
                  <a:fillRect l="-49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Probability</a:t>
            </a:r>
            <a:r>
              <a:rPr lang="en-US" dirty="0"/>
              <a:t> is an area of mathematics that deals with the likelihood of events occurring. </a:t>
            </a:r>
          </a:p>
          <a:p>
            <a:r>
              <a:rPr lang="en-US" dirty="0"/>
              <a:t>Many statistical concepts are based upon probability including: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Significance values</a:t>
            </a:r>
          </a:p>
          <a:p>
            <a:pPr lvl="1"/>
            <a:r>
              <a:rPr lang="en-US" dirty="0"/>
              <a:t>Error &amp; confidence </a:t>
            </a:r>
          </a:p>
          <a:p>
            <a:r>
              <a:rPr lang="en-US" dirty="0"/>
              <a:t>Course GitHub includes suggested reading on probability.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Probability Distributions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fit a probability distribution function to data? | ResearchGate">
            <a:extLst>
              <a:ext uri="{FF2B5EF4-FFF2-40B4-BE49-F238E27FC236}">
                <a16:creationId xmlns:a16="http://schemas.microsoft.com/office/drawing/2014/main" id="{3B283A94-CD39-20C7-8856-29C70E59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1938476"/>
            <a:ext cx="6227064" cy="29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In statistics, we use </a:t>
            </a:r>
            <a:r>
              <a:rPr lang="en-US" b="1" dirty="0"/>
              <a:t>probability distributions </a:t>
            </a:r>
            <a:r>
              <a:rPr lang="en-US" dirty="0"/>
              <a:t>to model ”random” variables and quantify uncertainty.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4897"/>
            <a:ext cx="7729728" cy="1188720"/>
          </a:xfrm>
        </p:spPr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A19885-70ED-128F-1BC8-93FE8BE477FB}"/>
              </a:ext>
            </a:extLst>
          </p:cNvPr>
          <p:cNvSpPr/>
          <p:nvPr/>
        </p:nvSpPr>
        <p:spPr>
          <a:xfrm>
            <a:off x="2032000" y="1915886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E833C2-798D-F1F7-C886-094E451A8C7D}"/>
              </a:ext>
            </a:extLst>
          </p:cNvPr>
          <p:cNvSpPr/>
          <p:nvPr/>
        </p:nvSpPr>
        <p:spPr>
          <a:xfrm>
            <a:off x="8128000" y="1915884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866EC9-EE15-5D1E-71C2-1EBF0243A0DE}"/>
              </a:ext>
            </a:extLst>
          </p:cNvPr>
          <p:cNvSpPr/>
          <p:nvPr/>
        </p:nvSpPr>
        <p:spPr>
          <a:xfrm>
            <a:off x="3969657" y="1915885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DF31F2-AB50-24C0-B861-04B85EE2EE1E}"/>
              </a:ext>
            </a:extLst>
          </p:cNvPr>
          <p:cNvSpPr/>
          <p:nvPr/>
        </p:nvSpPr>
        <p:spPr>
          <a:xfrm>
            <a:off x="5907314" y="1915884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CB89BB-C622-3B09-3FE4-3508D263D6DF}"/>
              </a:ext>
            </a:extLst>
          </p:cNvPr>
          <p:cNvSpPr/>
          <p:nvPr/>
        </p:nvSpPr>
        <p:spPr>
          <a:xfrm>
            <a:off x="10065657" y="1915883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F21EB7-293B-015C-E21F-9EBE8BDE2434}"/>
              </a:ext>
            </a:extLst>
          </p:cNvPr>
          <p:cNvSpPr/>
          <p:nvPr/>
        </p:nvSpPr>
        <p:spPr>
          <a:xfrm>
            <a:off x="2032000" y="3906305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 shape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0B2AAA-A1E2-1C74-2853-56908AEAA847}"/>
              </a:ext>
            </a:extLst>
          </p:cNvPr>
          <p:cNvSpPr/>
          <p:nvPr/>
        </p:nvSpPr>
        <p:spPr>
          <a:xfrm>
            <a:off x="8128000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EBC5FC-7713-85D0-8A7E-0365630DFD6D}"/>
              </a:ext>
            </a:extLst>
          </p:cNvPr>
          <p:cNvSpPr/>
          <p:nvPr/>
        </p:nvSpPr>
        <p:spPr>
          <a:xfrm>
            <a:off x="3969657" y="3906304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Shorter, wider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8A3BD1-537B-E6B5-4EAC-040CC742768A}"/>
              </a:ext>
            </a:extLst>
          </p:cNvPr>
          <p:cNvSpPr/>
          <p:nvPr/>
        </p:nvSpPr>
        <p:spPr>
          <a:xfrm>
            <a:off x="5907314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left tail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B641C7-144F-E760-014A-CCAB0838C5CE}"/>
              </a:ext>
            </a:extLst>
          </p:cNvPr>
          <p:cNvSpPr/>
          <p:nvPr/>
        </p:nvSpPr>
        <p:spPr>
          <a:xfrm>
            <a:off x="10065657" y="3906302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outcomes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0AC5D7-E894-5542-F737-A82D09336165}"/>
              </a:ext>
            </a:extLst>
          </p:cNvPr>
          <p:cNvSpPr/>
          <p:nvPr/>
        </p:nvSpPr>
        <p:spPr>
          <a:xfrm>
            <a:off x="2032000" y="4898572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Height, weight, test scores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9F3F63-1A59-ADC6-71A7-852C4F69CE6B}"/>
              </a:ext>
            </a:extLst>
          </p:cNvPr>
          <p:cNvSpPr/>
          <p:nvPr/>
        </p:nvSpPr>
        <p:spPr>
          <a:xfrm>
            <a:off x="8128000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53F48C-9D2D-6C31-C4AB-2FE6E3CC4BB0}"/>
              </a:ext>
            </a:extLst>
          </p:cNvPr>
          <p:cNvSpPr/>
          <p:nvPr/>
        </p:nvSpPr>
        <p:spPr>
          <a:xfrm>
            <a:off x="3969657" y="4898571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 size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0E5F49-E472-4418-A4D1-C0B632B52916}"/>
              </a:ext>
            </a:extLst>
          </p:cNvPr>
          <p:cNvSpPr/>
          <p:nvPr/>
        </p:nvSpPr>
        <p:spPr>
          <a:xfrm>
            <a:off x="5907314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between events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3BA54E-8438-0CE9-C531-BF5047C62889}"/>
              </a:ext>
            </a:extLst>
          </p:cNvPr>
          <p:cNvSpPr/>
          <p:nvPr/>
        </p:nvSpPr>
        <p:spPr>
          <a:xfrm>
            <a:off x="10065657" y="4898569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“Coin toss”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F1BCAD-84F0-C010-6E22-1BF3830E6A22}"/>
              </a:ext>
            </a:extLst>
          </p:cNvPr>
          <p:cNvSpPr/>
          <p:nvPr/>
        </p:nvSpPr>
        <p:spPr>
          <a:xfrm>
            <a:off x="2032000" y="5890836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squares &amp; uncertainty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779FF42-E1F2-DE3F-68D0-F9D31FD753A2}"/>
              </a:ext>
            </a:extLst>
          </p:cNvPr>
          <p:cNvSpPr/>
          <p:nvPr/>
        </p:nvSpPr>
        <p:spPr>
          <a:xfrm>
            <a:off x="8128000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time between events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35D812-73A0-D742-ED84-330A276A8DB0}"/>
              </a:ext>
            </a:extLst>
          </p:cNvPr>
          <p:cNvSpPr/>
          <p:nvPr/>
        </p:nvSpPr>
        <p:spPr>
          <a:xfrm>
            <a:off x="3969657" y="5890835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variance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6E941D-A0E8-2950-35FF-8749291691FF}"/>
              </a:ext>
            </a:extLst>
          </p:cNvPr>
          <p:cNvSpPr/>
          <p:nvPr/>
        </p:nvSpPr>
        <p:spPr>
          <a:xfrm>
            <a:off x="5907314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Continuous-time Markov chain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52B8370-05B2-7C87-5557-0C341324CC76}"/>
              </a:ext>
            </a:extLst>
          </p:cNvPr>
          <p:cNvSpPr/>
          <p:nvPr/>
        </p:nvSpPr>
        <p:spPr>
          <a:xfrm>
            <a:off x="10065657" y="5890833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Anytime data is binary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2CBF7D-A868-2FEF-7AE9-1CDE838BC86F}"/>
              </a:ext>
            </a:extLst>
          </p:cNvPr>
          <p:cNvSpPr txBox="1"/>
          <p:nvPr/>
        </p:nvSpPr>
        <p:spPr>
          <a:xfrm>
            <a:off x="4216391" y="1412943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ACD36-0F4F-ABA5-8149-E38872185288}"/>
              </a:ext>
            </a:extLst>
          </p:cNvPr>
          <p:cNvSpPr txBox="1"/>
          <p:nvPr/>
        </p:nvSpPr>
        <p:spPr>
          <a:xfrm>
            <a:off x="9500224" y="1412943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59DFD-6B00-342B-FE83-D586ECBA26A9}"/>
              </a:ext>
            </a:extLst>
          </p:cNvPr>
          <p:cNvSpPr txBox="1"/>
          <p:nvPr/>
        </p:nvSpPr>
        <p:spPr>
          <a:xfrm>
            <a:off x="0" y="36397"/>
            <a:ext cx="197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S. Glen (2020)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38A29A-C83B-4DEA-E039-6F3B927E50EF}"/>
              </a:ext>
            </a:extLst>
          </p:cNvPr>
          <p:cNvSpPr/>
          <p:nvPr/>
        </p:nvSpPr>
        <p:spPr>
          <a:xfrm>
            <a:off x="302290" y="1915883"/>
            <a:ext cx="1386115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Distribution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E38808-D52D-4F18-FBB1-9F79C02AEB8A}"/>
              </a:ext>
            </a:extLst>
          </p:cNvPr>
          <p:cNvSpPr/>
          <p:nvPr/>
        </p:nvSpPr>
        <p:spPr>
          <a:xfrm>
            <a:off x="302290" y="3906302"/>
            <a:ext cx="1386115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Characteristics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12610D-0D4E-8329-67AF-73FBFAC43FB1}"/>
              </a:ext>
            </a:extLst>
          </p:cNvPr>
          <p:cNvSpPr/>
          <p:nvPr/>
        </p:nvSpPr>
        <p:spPr>
          <a:xfrm>
            <a:off x="302290" y="4898569"/>
            <a:ext cx="1386115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1FE5EA-3CCF-7C56-F1FB-672EB9CF22DA}"/>
              </a:ext>
            </a:extLst>
          </p:cNvPr>
          <p:cNvSpPr/>
          <p:nvPr/>
        </p:nvSpPr>
        <p:spPr>
          <a:xfrm>
            <a:off x="302290" y="5890833"/>
            <a:ext cx="1386115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pic>
        <p:nvPicPr>
          <p:cNvPr id="34" name="Picture 33" descr="A red line graph with numbers&#10;&#10;Description automatically generated">
            <a:extLst>
              <a:ext uri="{FF2B5EF4-FFF2-40B4-BE49-F238E27FC236}">
                <a16:creationId xmlns:a16="http://schemas.microsoft.com/office/drawing/2014/main" id="{A241D343-76E8-AD0D-F5E2-7B17CADB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26646"/>
            <a:ext cx="1770743" cy="975409"/>
          </a:xfrm>
          <a:prstGeom prst="rect">
            <a:avLst/>
          </a:prstGeom>
        </p:spPr>
      </p:pic>
      <p:pic>
        <p:nvPicPr>
          <p:cNvPr id="36" name="Picture 35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F5D56877-1855-BAB9-018E-DDEE91B9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57" y="2826645"/>
            <a:ext cx="1765254" cy="975410"/>
          </a:xfrm>
          <a:prstGeom prst="rect">
            <a:avLst/>
          </a:prstGeom>
        </p:spPr>
      </p:pic>
      <p:pic>
        <p:nvPicPr>
          <p:cNvPr id="38" name="Picture 37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508542F7-14ED-974C-766B-623BDD3B6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7"/>
          <a:stretch/>
        </p:blipFill>
        <p:spPr>
          <a:xfrm>
            <a:off x="5912802" y="2826644"/>
            <a:ext cx="1765255" cy="975410"/>
          </a:xfrm>
          <a:prstGeom prst="rect">
            <a:avLst/>
          </a:prstGeom>
        </p:spPr>
      </p:pic>
      <p:pic>
        <p:nvPicPr>
          <p:cNvPr id="40" name="Picture 39" descr="A graph with red bars&#10;&#10;Description automatically generated">
            <a:extLst>
              <a:ext uri="{FF2B5EF4-FFF2-40B4-BE49-F238E27FC236}">
                <a16:creationId xmlns:a16="http://schemas.microsoft.com/office/drawing/2014/main" id="{87040C35-87AA-574C-A720-22EBFE9A9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2"/>
          <a:stretch/>
        </p:blipFill>
        <p:spPr>
          <a:xfrm>
            <a:off x="8128001" y="2826644"/>
            <a:ext cx="1765256" cy="975410"/>
          </a:xfrm>
          <a:prstGeom prst="rect">
            <a:avLst/>
          </a:prstGeom>
        </p:spPr>
      </p:pic>
      <p:pic>
        <p:nvPicPr>
          <p:cNvPr id="42" name="Picture 41" descr="A red line graph with numbers&#10;&#10;Description automatically generated">
            <a:extLst>
              <a:ext uri="{FF2B5EF4-FFF2-40B4-BE49-F238E27FC236}">
                <a16:creationId xmlns:a16="http://schemas.microsoft.com/office/drawing/2014/main" id="{40FB9D45-65B6-B8AB-1698-A72B18F5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46" y="2826644"/>
            <a:ext cx="1765254" cy="979592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B53719-467D-2636-FF11-8F78072071D4}"/>
              </a:ext>
            </a:extLst>
          </p:cNvPr>
          <p:cNvSpPr/>
          <p:nvPr/>
        </p:nvSpPr>
        <p:spPr>
          <a:xfrm>
            <a:off x="302290" y="2924620"/>
            <a:ext cx="1386115" cy="7837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78390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Interactive simulation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https://seeing-theory.brown.edu/probability-distributions/index.html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resource: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https://probstats.org/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49FA5-5C22-D134-DAC4-D5ED67C0D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924" y="1159933"/>
            <a:ext cx="6928447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transformation </a:t>
            </a:r>
            <a:r>
              <a:rPr lang="en-US" dirty="0"/>
              <a:t>= applying the same deterministic function to all data points to facilitate statistical inference and/or interpretation </a:t>
            </a:r>
          </a:p>
          <a:p>
            <a:r>
              <a:rPr lang="en-US" dirty="0"/>
              <a:t>For example, many statistical tests assume data is normally distributed.</a:t>
            </a:r>
          </a:p>
          <a:p>
            <a:r>
              <a:rPr lang="en-US" dirty="0"/>
              <a:t>Common transformations:</a:t>
            </a:r>
          </a:p>
          <a:p>
            <a:pPr lvl="1"/>
            <a:r>
              <a:rPr lang="en-US" dirty="0"/>
              <a:t>Logarithmic </a:t>
            </a:r>
          </a:p>
          <a:p>
            <a:pPr lvl="1"/>
            <a:r>
              <a:rPr lang="en-US" dirty="0"/>
              <a:t>Square root</a:t>
            </a:r>
          </a:p>
          <a:p>
            <a:pPr lvl="1"/>
            <a:r>
              <a:rPr lang="en-US" dirty="0"/>
              <a:t>Reciprocal/Multiplicative inverse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9213"/>
          </a:xfrm>
        </p:spPr>
        <p:txBody>
          <a:bodyPr>
            <a:normAutofit/>
          </a:bodyPr>
          <a:lstStyle/>
          <a:p>
            <a:r>
              <a:rPr lang="en-US" dirty="0"/>
              <a:t>Outlier analysis seeks to identify and evaluate data points that are significantly different from the rest of a dataset.</a:t>
            </a:r>
          </a:p>
          <a:p>
            <a:r>
              <a:rPr lang="en-US" dirty="0"/>
              <a:t>Outliers may be caused by:</a:t>
            </a:r>
          </a:p>
          <a:p>
            <a:pPr lvl="1"/>
            <a:r>
              <a:rPr lang="en-US" dirty="0"/>
              <a:t>Experimental error</a:t>
            </a:r>
          </a:p>
          <a:p>
            <a:pPr lvl="1"/>
            <a:r>
              <a:rPr lang="en-US" dirty="0"/>
              <a:t>High variability (noise)</a:t>
            </a:r>
          </a:p>
          <a:p>
            <a:pPr lvl="1"/>
            <a:r>
              <a:rPr lang="en-US" dirty="0"/>
              <a:t>Something genuinely biologically interesting!</a:t>
            </a:r>
          </a:p>
          <a:p>
            <a:r>
              <a:rPr lang="en-US" dirty="0"/>
              <a:t>Methods for detecting outliers:</a:t>
            </a:r>
          </a:p>
          <a:p>
            <a:pPr lvl="1"/>
            <a:r>
              <a:rPr lang="en-US" dirty="0"/>
              <a:t>Interquartile range (IQR)</a:t>
            </a:r>
          </a:p>
          <a:p>
            <a:pPr lvl="1"/>
            <a:r>
              <a:rPr lang="en-US" dirty="0"/>
              <a:t>Grubbs’ Test</a:t>
            </a:r>
          </a:p>
          <a:p>
            <a:pPr lvl="1"/>
            <a:r>
              <a:rPr lang="en-US" dirty="0"/>
              <a:t>Clustering (DBSCAN)</a:t>
            </a:r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C3E2-2A5C-4637-C02E-3350C19B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823" y="2466001"/>
            <a:ext cx="3326744" cy="704087"/>
          </a:xfrm>
        </p:spPr>
        <p:txBody>
          <a:bodyPr anchor="ctr"/>
          <a:lstStyle/>
          <a:p>
            <a:r>
              <a:rPr lang="en-US" dirty="0"/>
              <a:t>Interquartile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23" y="3406201"/>
            <a:ext cx="3326744" cy="2596776"/>
          </a:xfrm>
        </p:spPr>
        <p:txBody>
          <a:bodyPr>
            <a:normAutofit/>
          </a:bodyPr>
          <a:lstStyle/>
          <a:p>
            <a:r>
              <a:rPr lang="en-US" dirty="0"/>
              <a:t>Descriptive</a:t>
            </a:r>
          </a:p>
          <a:p>
            <a:r>
              <a:rPr lang="en-US" dirty="0"/>
              <a:t>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C7616-5F28-41C0-5B18-6FC3266E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9157" y="3406201"/>
            <a:ext cx="3326743" cy="2596776"/>
          </a:xfrm>
        </p:spPr>
        <p:txBody>
          <a:bodyPr/>
          <a:lstStyle/>
          <a:p>
            <a:r>
              <a:rPr lang="en-US" dirty="0"/>
              <a:t>Significance test</a:t>
            </a:r>
          </a:p>
          <a:p>
            <a:r>
              <a:rPr lang="en-US" dirty="0"/>
              <a:t>Univariate</a:t>
            </a:r>
          </a:p>
          <a:p>
            <a:r>
              <a:rPr lang="en-US" dirty="0"/>
              <a:t>Assumes normal distribution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C13CF-B280-5C7D-057D-13EC67FF3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628" y="2466001"/>
            <a:ext cx="3326744" cy="704087"/>
          </a:xfrm>
        </p:spPr>
        <p:txBody>
          <a:bodyPr anchor="ctr"/>
          <a:lstStyle/>
          <a:p>
            <a:r>
              <a:rPr lang="en-US" dirty="0"/>
              <a:t>Grubbs’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6B22F79-3BCD-226C-2F8B-F463A5A5EF6E}"/>
              </a:ext>
            </a:extLst>
          </p:cNvPr>
          <p:cNvSpPr txBox="1">
            <a:spLocks/>
          </p:cNvSpPr>
          <p:nvPr/>
        </p:nvSpPr>
        <p:spPr>
          <a:xfrm>
            <a:off x="8297489" y="2466001"/>
            <a:ext cx="3326746" cy="70408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(DBSCAN)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0728-7180-1BC6-2554-E29DD9ADF955}"/>
              </a:ext>
            </a:extLst>
          </p:cNvPr>
          <p:cNvSpPr txBox="1"/>
          <p:nvPr/>
        </p:nvSpPr>
        <p:spPr>
          <a:xfrm>
            <a:off x="8297490" y="3318364"/>
            <a:ext cx="3326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Unsupervised clustering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Multivariate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No assumption about distribution </a:t>
            </a:r>
            <a:br>
              <a:rPr lang="en-US" dirty="0"/>
            </a:br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78336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demo of Grubbs’ test and DBSCAN</a:t>
            </a:r>
          </a:p>
          <a:p>
            <a:r>
              <a:rPr lang="en-US" dirty="0">
                <a:hlinkClick r:id="rId2"/>
              </a:rPr>
              <a:t>https://www.graphpad.com/quickcalcs/grubbs1/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https://builtin.com/data-science/how-find-outliers-examples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3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reasons why your data may contain many zeros.</a:t>
            </a:r>
          </a:p>
          <a:p>
            <a:pPr lvl="1"/>
            <a:r>
              <a:rPr lang="en-US" dirty="0"/>
              <a:t>Zero adverse effects</a:t>
            </a:r>
          </a:p>
          <a:p>
            <a:pPr lvl="1"/>
            <a:r>
              <a:rPr lang="en-US" dirty="0"/>
              <a:t>Zero copy-number alterations</a:t>
            </a:r>
          </a:p>
          <a:p>
            <a:pPr lvl="1"/>
            <a:r>
              <a:rPr lang="en-US" dirty="0"/>
              <a:t>Zero expression of certain markers</a:t>
            </a:r>
          </a:p>
          <a:p>
            <a:r>
              <a:rPr lang="en-US" dirty="0"/>
              <a:t>If the number of zeros in a dataset exceed what is expected by a Poisson distribution (or negative binomial), it is considered zero-inflated.</a:t>
            </a:r>
          </a:p>
          <a:p>
            <a:r>
              <a:rPr lang="en-US" dirty="0"/>
              <a:t>There are many methods for dealing with zero-inflated data, but lets like a look at one: generalized linear models (GLMs).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Quick demo comparison of Poisson GLM, zero-inflated Poisson, zero-inflated NB</a:t>
            </a:r>
          </a:p>
          <a:p>
            <a:pPr lvl="1"/>
            <a:r>
              <a:rPr lang="en-US" dirty="0">
                <a:hlinkClick r:id="rId3"/>
              </a:rPr>
              <a:t>https://fukamilab.github.io/BIO202/04-C-zero-data.html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97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testing </a:t>
            </a:r>
            <a:r>
              <a:rPr lang="en-US" dirty="0"/>
              <a:t>is the fundamental process by which we make inferences about a population based on sample data.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225833-FCBE-7619-C82F-64776937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70786"/>
              </p:ext>
            </p:extLst>
          </p:nvPr>
        </p:nvGraphicFramePr>
        <p:xfrm>
          <a:off x="515257" y="3843867"/>
          <a:ext cx="11161485" cy="294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-Turn Arrow 7">
            <a:extLst>
              <a:ext uri="{FF2B5EF4-FFF2-40B4-BE49-F238E27FC236}">
                <a16:creationId xmlns:a16="http://schemas.microsoft.com/office/drawing/2014/main" id="{5CABD21E-285E-DE68-4EDC-939957AB134E}"/>
              </a:ext>
            </a:extLst>
          </p:cNvPr>
          <p:cNvSpPr/>
          <p:nvPr/>
        </p:nvSpPr>
        <p:spPr>
          <a:xfrm flipH="1">
            <a:off x="1045027" y="3686629"/>
            <a:ext cx="9898741" cy="10179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Uncertainty</a:t>
            </a:r>
            <a:r>
              <a:rPr lang="en-US" dirty="0"/>
              <a:t> describes how much an estimate may differ from the true value.</a:t>
            </a:r>
          </a:p>
          <a:p>
            <a:r>
              <a:rPr lang="en-US" dirty="0"/>
              <a:t>Methods for calculating uncertainty:</a:t>
            </a:r>
          </a:p>
          <a:p>
            <a:pPr lvl="1"/>
            <a:r>
              <a:rPr lang="en-US" dirty="0"/>
              <a:t>Standard error</a:t>
            </a:r>
          </a:p>
          <a:p>
            <a:pPr lvl="1"/>
            <a:r>
              <a:rPr lang="en-US" dirty="0"/>
              <a:t>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Quick demo calculation of uncertainty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16-625F-0794-6558-C906699C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C379-F4AF-011E-50AC-F857D607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Stretch, use the restroom, grab a snack!</a:t>
            </a:r>
          </a:p>
          <a:p>
            <a:r>
              <a:rPr lang="en-US" dirty="0"/>
              <a:t>Meeting back here shortly.</a:t>
            </a:r>
          </a:p>
        </p:txBody>
      </p:sp>
    </p:spTree>
    <p:extLst>
      <p:ext uri="{BB962C8B-B14F-4D97-AF65-F5344CB8AC3E}">
        <p14:creationId xmlns:p14="http://schemas.microsoft.com/office/powerpoint/2010/main" val="1387418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Data in Genomics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759C1-D86C-9361-70EA-18BF8A407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8563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C5C3B-FB9B-AAED-A0E1-FB4A3E4C6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243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832E-0056-35AC-F8A1-EEEBA6F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of each (demo in R)</a:t>
            </a:r>
          </a:p>
        </p:txBody>
      </p:sp>
    </p:spTree>
    <p:extLst>
      <p:ext uri="{BB962C8B-B14F-4D97-AF65-F5344CB8AC3E}">
        <p14:creationId xmlns:p14="http://schemas.microsoft.com/office/powerpoint/2010/main" val="424985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models (GLMs)</a:t>
            </a:r>
          </a:p>
          <a:p>
            <a:pPr lvl="1"/>
            <a:r>
              <a:rPr lang="en-US" dirty="0"/>
              <a:t>“Everything is a GLM”</a:t>
            </a:r>
          </a:p>
          <a:p>
            <a:r>
              <a:rPr lang="en-US" dirty="0"/>
              <a:t>Analysis of variance (ANOVA)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(demo in R)</a:t>
            </a:r>
          </a:p>
          <a:p>
            <a:r>
              <a:rPr lang="en-US" dirty="0">
                <a:hlinkClick r:id="rId2"/>
              </a:rPr>
              <a:t>https://dshizuka.github.io/RCourse/05.1.Stats_LinearModels.html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A366-7C6E-3ABF-F2DF-5995B3E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Choosing An Appropriate Test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7D1FC0-097F-5947-BC27-3FF1668D5516}"/>
              </a:ext>
            </a:extLst>
          </p:cNvPr>
          <p:cNvGrpSpPr/>
          <p:nvPr/>
        </p:nvGrpSpPr>
        <p:grpSpPr>
          <a:xfrm>
            <a:off x="968520" y="2814422"/>
            <a:ext cx="10313898" cy="2749979"/>
            <a:chOff x="968520" y="2814422"/>
            <a:chExt cx="10313898" cy="2749979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30DAF83-5B25-D932-99D4-0B25A3B47BC0}"/>
                </a:ext>
              </a:extLst>
            </p:cNvPr>
            <p:cNvSpPr/>
            <p:nvPr/>
          </p:nvSpPr>
          <p:spPr>
            <a:xfrm>
              <a:off x="540197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CD63580-9669-4D8C-A28C-CB7610D6829C}"/>
                </a:ext>
              </a:extLst>
            </p:cNvPr>
            <p:cNvSpPr/>
            <p:nvPr/>
          </p:nvSpPr>
          <p:spPr>
            <a:xfrm>
              <a:off x="6698583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BA31F77-010F-0909-BED6-00D18DDFF5DF}"/>
                </a:ext>
              </a:extLst>
            </p:cNvPr>
            <p:cNvSpPr/>
            <p:nvPr/>
          </p:nvSpPr>
          <p:spPr>
            <a:xfrm>
              <a:off x="7995187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CE29AF8-038E-F861-C0E2-0D0B85941127}"/>
                </a:ext>
              </a:extLst>
            </p:cNvPr>
            <p:cNvSpPr/>
            <p:nvPr/>
          </p:nvSpPr>
          <p:spPr>
            <a:xfrm>
              <a:off x="9291791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8C09A1F-AA30-89B4-FE94-7D565B5B40FB}"/>
                </a:ext>
              </a:extLst>
            </p:cNvPr>
            <p:cNvSpPr/>
            <p:nvPr/>
          </p:nvSpPr>
          <p:spPr>
            <a:xfrm>
              <a:off x="10588396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634A61-1B91-0900-4979-6840A5FE7A5B}"/>
                </a:ext>
              </a:extLst>
            </p:cNvPr>
            <p:cNvSpPr/>
            <p:nvPr/>
          </p:nvSpPr>
          <p:spPr>
            <a:xfrm>
              <a:off x="9926877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2393094-3BDE-944E-0BE3-A7A900E26365}"/>
                </a:ext>
              </a:extLst>
            </p:cNvPr>
            <p:cNvSpPr/>
            <p:nvPr/>
          </p:nvSpPr>
          <p:spPr>
            <a:xfrm>
              <a:off x="927857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9F5501-7285-9F90-FC3C-75ACAA518774}"/>
                </a:ext>
              </a:extLst>
            </p:cNvPr>
            <p:cNvSpPr/>
            <p:nvPr/>
          </p:nvSpPr>
          <p:spPr>
            <a:xfrm>
              <a:off x="7333668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C744ED-6526-1E4F-61A5-34B120DAA432}"/>
                </a:ext>
              </a:extLst>
            </p:cNvPr>
            <p:cNvSpPr/>
            <p:nvPr/>
          </p:nvSpPr>
          <p:spPr>
            <a:xfrm>
              <a:off x="6685366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89EA187-6050-3149-1F14-FFC37F03931F}"/>
                </a:ext>
              </a:extLst>
            </p:cNvPr>
            <p:cNvSpPr/>
            <p:nvPr/>
          </p:nvSpPr>
          <p:spPr>
            <a:xfrm>
              <a:off x="3443855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1944906" y="210256"/>
                  </a:lnTo>
                  <a:lnTo>
                    <a:pt x="1944906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0D2713-06E4-89AB-0BA8-429D44F74561}"/>
                </a:ext>
              </a:extLst>
            </p:cNvPr>
            <p:cNvSpPr/>
            <p:nvPr/>
          </p:nvSpPr>
          <p:spPr>
            <a:xfrm>
              <a:off x="404643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11564D-5A1B-E32B-A4C1-44B685CF932B}"/>
                </a:ext>
              </a:extLst>
            </p:cNvPr>
            <p:cNvSpPr/>
            <p:nvPr/>
          </p:nvSpPr>
          <p:spPr>
            <a:xfrm>
              <a:off x="344385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15CC58-995E-22A8-DF33-858FC03B10BD}"/>
                </a:ext>
              </a:extLst>
            </p:cNvPr>
            <p:cNvSpPr/>
            <p:nvPr/>
          </p:nvSpPr>
          <p:spPr>
            <a:xfrm>
              <a:off x="2749833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E3F1014-F3DA-CDEC-8ECD-46EB183E75C8}"/>
                </a:ext>
              </a:extLst>
            </p:cNvPr>
            <p:cNvSpPr/>
            <p:nvPr/>
          </p:nvSpPr>
          <p:spPr>
            <a:xfrm>
              <a:off x="2795553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01BDC61-B9C6-F9CC-67BE-F79E75669E49}"/>
                </a:ext>
              </a:extLst>
            </p:cNvPr>
            <p:cNvSpPr/>
            <p:nvPr/>
          </p:nvSpPr>
          <p:spPr>
            <a:xfrm>
              <a:off x="1453229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6B6DD91-433E-0B4A-5E98-4DD8490DBEC9}"/>
                </a:ext>
              </a:extLst>
            </p:cNvPr>
            <p:cNvSpPr/>
            <p:nvPr/>
          </p:nvSpPr>
          <p:spPr>
            <a:xfrm>
              <a:off x="1498949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44906" y="0"/>
                  </a:moveTo>
                  <a:lnTo>
                    <a:pt x="1944906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D188424-FEBB-69F6-37A6-3CE0E388E823}"/>
                </a:ext>
              </a:extLst>
            </p:cNvPr>
            <p:cNvSpPr/>
            <p:nvPr/>
          </p:nvSpPr>
          <p:spPr>
            <a:xfrm>
              <a:off x="2913426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555606-51B5-6A37-AC3D-EE1A2DBEC258}"/>
                </a:ext>
              </a:extLst>
            </p:cNvPr>
            <p:cNvSpPr/>
            <p:nvPr/>
          </p:nvSpPr>
          <p:spPr>
            <a:xfrm>
              <a:off x="3031300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1DBBFA3-EA7F-7DA8-3EA1-A1AB04715E58}"/>
                </a:ext>
              </a:extLst>
            </p:cNvPr>
            <p:cNvSpPr/>
            <p:nvPr/>
          </p:nvSpPr>
          <p:spPr>
            <a:xfrm>
              <a:off x="96852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6011D67-5FCF-0096-9DA3-217110A46D6C}"/>
                </a:ext>
              </a:extLst>
            </p:cNvPr>
            <p:cNvSpPr/>
            <p:nvPr/>
          </p:nvSpPr>
          <p:spPr>
            <a:xfrm>
              <a:off x="108639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Continuous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6726474-DE7E-05C5-9CDB-C446678B1090}"/>
                </a:ext>
              </a:extLst>
            </p:cNvPr>
            <p:cNvSpPr/>
            <p:nvPr/>
          </p:nvSpPr>
          <p:spPr>
            <a:xfrm>
              <a:off x="968520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37D71A-7330-76FB-93B9-9A5A3E0D4A48}"/>
                </a:ext>
              </a:extLst>
            </p:cNvPr>
            <p:cNvSpPr/>
            <p:nvPr/>
          </p:nvSpPr>
          <p:spPr>
            <a:xfrm>
              <a:off x="1086393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Gaussian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728D5B6-642E-ED23-B317-4274A58205D1}"/>
                </a:ext>
              </a:extLst>
            </p:cNvPr>
            <p:cNvSpPr/>
            <p:nvPr/>
          </p:nvSpPr>
          <p:spPr>
            <a:xfrm>
              <a:off x="2265124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162822A-2211-36E6-5FD1-9D38C641E3E4}"/>
                </a:ext>
              </a:extLst>
            </p:cNvPr>
            <p:cNvSpPr/>
            <p:nvPr/>
          </p:nvSpPr>
          <p:spPr>
            <a:xfrm>
              <a:off x="2382997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Counts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A29A376-F0B6-F2C8-B157-B40F671B97BB}"/>
                </a:ext>
              </a:extLst>
            </p:cNvPr>
            <p:cNvSpPr/>
            <p:nvPr/>
          </p:nvSpPr>
          <p:spPr>
            <a:xfrm>
              <a:off x="2265124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574A911-7108-C6DD-C301-81B77A3A82CC}"/>
                </a:ext>
              </a:extLst>
            </p:cNvPr>
            <p:cNvSpPr/>
            <p:nvPr/>
          </p:nvSpPr>
          <p:spPr>
            <a:xfrm>
              <a:off x="2382997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Poisson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A13FCFF-B88F-D86D-E1F7-279A97AD7ED9}"/>
                </a:ext>
              </a:extLst>
            </p:cNvPr>
            <p:cNvSpPr/>
            <p:nvPr/>
          </p:nvSpPr>
          <p:spPr>
            <a:xfrm>
              <a:off x="3561729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5081FA0-DF4E-6833-EEEC-6B0F9B9AF002}"/>
                </a:ext>
              </a:extLst>
            </p:cNvPr>
            <p:cNvSpPr/>
            <p:nvPr/>
          </p:nvSpPr>
          <p:spPr>
            <a:xfrm>
              <a:off x="3679602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Binary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C80E2E6-C1A1-61AC-0623-B31B16B35532}"/>
                </a:ext>
              </a:extLst>
            </p:cNvPr>
            <p:cNvSpPr/>
            <p:nvPr/>
          </p:nvSpPr>
          <p:spPr>
            <a:xfrm>
              <a:off x="356172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B56F714-B560-2414-4D57-C858954CB3ED}"/>
                </a:ext>
              </a:extLst>
            </p:cNvPr>
            <p:cNvSpPr/>
            <p:nvPr/>
          </p:nvSpPr>
          <p:spPr>
            <a:xfrm>
              <a:off x="367960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D410F23-5419-D86A-DDEF-0B1BE92E9B8A}"/>
                </a:ext>
              </a:extLst>
            </p:cNvPr>
            <p:cNvSpPr/>
            <p:nvPr/>
          </p:nvSpPr>
          <p:spPr>
            <a:xfrm>
              <a:off x="4858333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45E782A-038A-1CF9-4052-92945327803D}"/>
                </a:ext>
              </a:extLst>
            </p:cNvPr>
            <p:cNvSpPr/>
            <p:nvPr/>
          </p:nvSpPr>
          <p:spPr>
            <a:xfrm>
              <a:off x="4976206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Proportions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E21101D-380A-8737-0730-4EC373C7FF2B}"/>
                </a:ext>
              </a:extLst>
            </p:cNvPr>
            <p:cNvSpPr/>
            <p:nvPr/>
          </p:nvSpPr>
          <p:spPr>
            <a:xfrm>
              <a:off x="6803239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B6B34AE-F68B-08BE-CBF0-C2C6F64FCFCC}"/>
                </a:ext>
              </a:extLst>
            </p:cNvPr>
            <p:cNvSpPr/>
            <p:nvPr/>
          </p:nvSpPr>
          <p:spPr>
            <a:xfrm>
              <a:off x="6921112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Categorical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FEDFE93-33F7-BC9B-6A54-CECEC1024638}"/>
                </a:ext>
              </a:extLst>
            </p:cNvPr>
            <p:cNvSpPr/>
            <p:nvPr/>
          </p:nvSpPr>
          <p:spPr>
            <a:xfrm>
              <a:off x="6154937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4903B17-E298-70F8-7A69-D806D3CB6CF9}"/>
                </a:ext>
              </a:extLst>
            </p:cNvPr>
            <p:cNvSpPr/>
            <p:nvPr/>
          </p:nvSpPr>
          <p:spPr>
            <a:xfrm>
              <a:off x="6272810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 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35E1A3D-D188-32F1-FE61-A084BD3EBF39}"/>
                </a:ext>
              </a:extLst>
            </p:cNvPr>
            <p:cNvSpPr/>
            <p:nvPr/>
          </p:nvSpPr>
          <p:spPr>
            <a:xfrm>
              <a:off x="7451541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8432B54-FE50-8B23-4B24-563B67B39D92}"/>
                </a:ext>
              </a:extLst>
            </p:cNvPr>
            <p:cNvSpPr/>
            <p:nvPr/>
          </p:nvSpPr>
          <p:spPr>
            <a:xfrm>
              <a:off x="7569414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Counts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27C2D76-1866-D690-B271-CC73A33E0122}"/>
                </a:ext>
              </a:extLst>
            </p:cNvPr>
            <p:cNvSpPr/>
            <p:nvPr/>
          </p:nvSpPr>
          <p:spPr>
            <a:xfrm>
              <a:off x="9396448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3FC89C8-2705-22CC-CA2D-EDDF06ABCD1B}"/>
                </a:ext>
              </a:extLst>
            </p:cNvPr>
            <p:cNvSpPr/>
            <p:nvPr/>
          </p:nvSpPr>
          <p:spPr>
            <a:xfrm>
              <a:off x="9514321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Multiple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4CE5027-EE28-BAEB-B997-023F68E476CB}"/>
                </a:ext>
              </a:extLst>
            </p:cNvPr>
            <p:cNvSpPr/>
            <p:nvPr/>
          </p:nvSpPr>
          <p:spPr>
            <a:xfrm>
              <a:off x="8748146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ECFA19-C82A-189E-865B-785784081260}"/>
                </a:ext>
              </a:extLst>
            </p:cNvPr>
            <p:cNvSpPr/>
            <p:nvPr/>
          </p:nvSpPr>
          <p:spPr>
            <a:xfrm>
              <a:off x="8866019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156BA6D-C1A0-42AE-6026-34F95C4681A7}"/>
                </a:ext>
              </a:extLst>
            </p:cNvPr>
            <p:cNvSpPr/>
            <p:nvPr/>
          </p:nvSpPr>
          <p:spPr>
            <a:xfrm>
              <a:off x="1004475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FC94556-371A-1EC0-7D85-9A5DCB01BD9F}"/>
                </a:ext>
              </a:extLst>
            </p:cNvPr>
            <p:cNvSpPr/>
            <p:nvPr/>
          </p:nvSpPr>
          <p:spPr>
            <a:xfrm>
              <a:off x="1016262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Categorical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7E10B2F-B978-ADB1-C7E9-02842A9865E7}"/>
                </a:ext>
              </a:extLst>
            </p:cNvPr>
            <p:cNvSpPr/>
            <p:nvPr/>
          </p:nvSpPr>
          <p:spPr>
            <a:xfrm>
              <a:off x="491726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F9735F9-5EFF-1D66-1791-0A2A0A8AEE39}"/>
                </a:ext>
              </a:extLst>
            </p:cNvPr>
            <p:cNvSpPr/>
            <p:nvPr/>
          </p:nvSpPr>
          <p:spPr>
            <a:xfrm>
              <a:off x="503514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1A03448-F570-45E8-EAB1-8003138F24C6}"/>
                </a:ext>
              </a:extLst>
            </p:cNvPr>
            <p:cNvSpPr/>
            <p:nvPr/>
          </p:nvSpPr>
          <p:spPr>
            <a:xfrm>
              <a:off x="6213874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3012A7A-8597-6A27-CA16-519255FFA832}"/>
                </a:ext>
              </a:extLst>
            </p:cNvPr>
            <p:cNvSpPr/>
            <p:nvPr/>
          </p:nvSpPr>
          <p:spPr>
            <a:xfrm>
              <a:off x="6331747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T-Test (means)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ANOVA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3929DA6-138A-F150-80A5-ADF2C2598A86}"/>
                </a:ext>
              </a:extLst>
            </p:cNvPr>
            <p:cNvSpPr/>
            <p:nvPr/>
          </p:nvSpPr>
          <p:spPr>
            <a:xfrm>
              <a:off x="7510478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34AC23A-6FAB-CC3E-9FCE-B1EC7A63DDFD}"/>
                </a:ext>
              </a:extLst>
            </p:cNvPr>
            <p:cNvSpPr/>
            <p:nvPr/>
          </p:nvSpPr>
          <p:spPr>
            <a:xfrm>
              <a:off x="7628351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Chi-Square Test</a:t>
              </a:r>
              <a:endParaRPr lang="en-US" sz="1000" kern="1200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F77464B-BE04-C866-D654-6B0B124B0580}"/>
                </a:ext>
              </a:extLst>
            </p:cNvPr>
            <p:cNvSpPr/>
            <p:nvPr/>
          </p:nvSpPr>
          <p:spPr>
            <a:xfrm>
              <a:off x="8807082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DFE299E-EA46-9130-8B49-3B2EC5E49909}"/>
                </a:ext>
              </a:extLst>
            </p:cNvPr>
            <p:cNvSpPr/>
            <p:nvPr/>
          </p:nvSpPr>
          <p:spPr>
            <a:xfrm>
              <a:off x="8924955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B4F287BA-A4E1-C269-6573-3468292EC5B7}"/>
                </a:ext>
              </a:extLst>
            </p:cNvPr>
            <p:cNvSpPr/>
            <p:nvPr/>
          </p:nvSpPr>
          <p:spPr>
            <a:xfrm>
              <a:off x="10103687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18E5C7B-1910-4BC5-1563-CDE013F635D9}"/>
                </a:ext>
              </a:extLst>
            </p:cNvPr>
            <p:cNvSpPr/>
            <p:nvPr/>
          </p:nvSpPr>
          <p:spPr>
            <a:xfrm>
              <a:off x="10221560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369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What is a Significance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p-value</a:t>
            </a:r>
            <a:r>
              <a:rPr lang="en-US" dirty="0"/>
              <a:t> = what is the probability of observing a particular test statistic value given a particular distribution? 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ing P-Values and Statistical Significance">
            <a:extLst>
              <a:ext uri="{FF2B5EF4-FFF2-40B4-BE49-F238E27FC236}">
                <a16:creationId xmlns:a16="http://schemas.microsoft.com/office/drawing/2014/main" id="{64EE910F-2431-9602-85AF-61682EFE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463662"/>
            <a:ext cx="6227064" cy="39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36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Significance value?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7BE89-54CB-D31F-9D49-D8B2B0F2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2049"/>
              </p:ext>
            </p:extLst>
          </p:nvPr>
        </p:nvGraphicFramePr>
        <p:xfrm>
          <a:off x="2032000" y="2632841"/>
          <a:ext cx="8127999" cy="349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4512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1862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635814"/>
                    </a:ext>
                  </a:extLst>
                </a:gridCol>
              </a:tblGrid>
              <a:tr h="116497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81856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Accept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II Error</a:t>
                      </a:r>
                    </a:p>
                    <a:p>
                      <a:pPr algn="ctr"/>
                      <a:r>
                        <a:rPr lang="en-US" dirty="0"/>
                        <a:t>“False Negative” 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84369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Reject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 Error</a:t>
                      </a:r>
                    </a:p>
                    <a:p>
                      <a:pPr algn="ctr"/>
                      <a:r>
                        <a:rPr lang="en-US" dirty="0"/>
                        <a:t>“False Positive”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4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when interpreting since ⍺ is inherently arbitrary.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b="1" dirty="0"/>
              <a:t>significance</a:t>
            </a:r>
            <a:r>
              <a:rPr lang="en-US" dirty="0"/>
              <a:t> tells us how likely it is that results are due to chance, measures of effect help us understand the </a:t>
            </a:r>
            <a:r>
              <a:rPr lang="en-US" b="1" dirty="0"/>
              <a:t>magnitude and direction</a:t>
            </a:r>
            <a:r>
              <a:rPr lang="en-US" dirty="0"/>
              <a:t> of differences.</a:t>
            </a:r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5829"/>
            <a:ext cx="7729728" cy="4165600"/>
          </a:xfrm>
        </p:spPr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Monochromatic, contrasting, complementary</a:t>
            </a:r>
          </a:p>
          <a:p>
            <a:pPr lvl="1"/>
            <a:r>
              <a:rPr lang="en-US" dirty="0"/>
              <a:t>Colorblind friendly palettes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Don’t show too much data in one figure.</a:t>
            </a:r>
          </a:p>
          <a:p>
            <a:r>
              <a:rPr lang="en-US" dirty="0"/>
              <a:t>Keep it honest</a:t>
            </a:r>
          </a:p>
          <a:p>
            <a:pPr lvl="1"/>
            <a:r>
              <a:rPr lang="en-US" dirty="0"/>
              <a:t>Avoid confusing scales on axes.</a:t>
            </a:r>
          </a:p>
          <a:p>
            <a:r>
              <a:rPr lang="en-US" dirty="0"/>
              <a:t>Be clear</a:t>
            </a:r>
          </a:p>
          <a:p>
            <a:pPr lvl="1"/>
            <a:r>
              <a:rPr lang="en-US" dirty="0"/>
              <a:t>Decide exactly what you want to show and show </a:t>
            </a:r>
            <a:r>
              <a:rPr lang="en-US" b="1" dirty="0"/>
              <a:t>only </a:t>
            </a:r>
            <a:r>
              <a:rPr lang="en-US" dirty="0"/>
              <a:t>that.</a:t>
            </a:r>
          </a:p>
          <a:p>
            <a:pPr lvl="1"/>
            <a:r>
              <a:rPr lang="en-US" dirty="0"/>
              <a:t>Remain consistent.</a:t>
            </a:r>
          </a:p>
          <a:p>
            <a:pPr lvl="1"/>
            <a:r>
              <a:rPr lang="en-US" dirty="0"/>
              <a:t>Know your audience.</a:t>
            </a:r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 &amp; Transcriptomics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5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Analysis</a:t>
            </a:r>
          </a:p>
          <a:p>
            <a:pPr lvl="1"/>
            <a:r>
              <a:rPr lang="en-US" dirty="0"/>
              <a:t>Tracks</a:t>
            </a:r>
          </a:p>
          <a:p>
            <a:pPr lvl="2"/>
            <a:r>
              <a:rPr lang="en-US" dirty="0"/>
              <a:t>UCSC Genome Browser/IGV</a:t>
            </a:r>
          </a:p>
          <a:p>
            <a:pPr lvl="2"/>
            <a:r>
              <a:rPr lang="en-US" dirty="0"/>
              <a:t>Circular maps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Expression Profiles</a:t>
            </a:r>
          </a:p>
          <a:p>
            <a:pPr lvl="1"/>
            <a:r>
              <a:rPr lang="en-US" dirty="0"/>
              <a:t>Heat maps</a:t>
            </a:r>
          </a:p>
          <a:p>
            <a:r>
              <a:rPr lang="en-US" dirty="0"/>
              <a:t>Gene Function</a:t>
            </a:r>
          </a:p>
          <a:p>
            <a:pPr lvl="1"/>
            <a:r>
              <a:rPr lang="en-US" dirty="0"/>
              <a:t>Gene Ontology (GO) </a:t>
            </a:r>
            <a:r>
              <a:rPr lang="en-US" dirty="0">
                <a:hlinkClick r:id="rId3"/>
              </a:rPr>
              <a:t>https://geneontology.org/</a:t>
            </a:r>
            <a:r>
              <a:rPr lang="en-US" dirty="0"/>
              <a:t> </a:t>
            </a:r>
          </a:p>
          <a:p>
            <a:r>
              <a:rPr lang="en-US" dirty="0"/>
              <a:t>Molecular Pathways</a:t>
            </a:r>
          </a:p>
          <a:p>
            <a:pPr lvl="1"/>
            <a:r>
              <a:rPr lang="en-US" dirty="0"/>
              <a:t>Network maps</a:t>
            </a:r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considerations are always important in science and statistics, especially when the data you are analyzing will be used to make individual and/or public health decisions.</a:t>
            </a:r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r>
              <a:rPr lang="en-US" dirty="0"/>
              <a:t>Interdisciplinary Collaboration</a:t>
            </a:r>
          </a:p>
          <a:p>
            <a:r>
              <a:rPr lang="en-US" dirty="0"/>
              <a:t>Development &amp; Optimization</a:t>
            </a:r>
          </a:p>
          <a:p>
            <a:r>
              <a:rPr lang="en-US" dirty="0"/>
              <a:t>Education &amp; Training</a:t>
            </a:r>
          </a:p>
          <a:p>
            <a:r>
              <a:rPr lang="en-US" dirty="0"/>
              <a:t>Ethics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American Statistical Association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studies and group discussions</a:t>
            </a:r>
          </a:p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Questions to guide discussion: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Who are the stakeholders in this scenario?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Segoe UI" panose="020B0502040204020203" pitchFamily="34" charset="0"/>
              </a:rPr>
              <a:t>Is there a power dynamic involved?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8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is one tool that computational biologist use to identify patterns in biological data and rigorously test hypotheses. </a:t>
            </a:r>
          </a:p>
          <a:p>
            <a:r>
              <a:rPr lang="en-US" dirty="0"/>
              <a:t>It’s important and beneficial to begin a project with statistics in mind.</a:t>
            </a:r>
          </a:p>
          <a:p>
            <a:r>
              <a:rPr lang="en-US" dirty="0"/>
              <a:t>Use appropriate techniques to explore and improve the quality of data.</a:t>
            </a:r>
          </a:p>
          <a:p>
            <a:r>
              <a:rPr lang="en-US" dirty="0"/>
              <a:t>Similarly, use appropriate statistical tests for the experimental design and data at hand.</a:t>
            </a:r>
          </a:p>
          <a:p>
            <a:r>
              <a:rPr lang="en-US" dirty="0"/>
              <a:t>Careful interpretation and visualization and key to good scientific communication.</a:t>
            </a:r>
          </a:p>
          <a:p>
            <a:r>
              <a:rPr lang="en-US" dirty="0"/>
              <a:t>As someone who handles data and analyses, you have ethical responsibilities to your colleagues, the scientific community, and society at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General Considerations for</a:t>
            </a:r>
            <a:br>
              <a:rPr lang="en-US"/>
            </a:br>
            <a:r>
              <a:rPr lang="en-US"/>
              <a:t>Experimental Design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0CACF-77EB-50F2-8C7C-813DB770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9538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1453</TotalTime>
  <Words>2267</Words>
  <Application>Microsoft Macintosh PowerPoint</Application>
  <PresentationFormat>Widescreen</PresentationFormat>
  <Paragraphs>381</Paragraphs>
  <Slides>57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Aptos</vt:lpstr>
      <vt:lpstr>Arial</vt:lpstr>
      <vt:lpstr>Cambria Math</vt:lpstr>
      <vt:lpstr>Gill Sans MT</vt:lpstr>
      <vt:lpstr>Söhne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Sample Size &amp; Replicates</vt:lpstr>
      <vt:lpstr>Pseudoreplication &amp; Batch Effects</vt:lpstr>
      <vt:lpstr>Record keeping</vt:lpstr>
      <vt:lpstr>Power &amp; Effects size</vt:lpstr>
      <vt:lpstr>Activity 1: Power Analysis in R</vt:lpstr>
      <vt:lpstr>Activity 1: Power Analysis in R</vt:lpstr>
      <vt:lpstr>Probability, Probability Distributions, and Data Cleaning</vt:lpstr>
      <vt:lpstr>Basic Probability Concepts</vt:lpstr>
      <vt:lpstr>Probability Distributions</vt:lpstr>
      <vt:lpstr>Common Probability Distributions in Computational Biology</vt:lpstr>
      <vt:lpstr>Activity 2: Probability in Computational Biology</vt:lpstr>
      <vt:lpstr>Transformations</vt:lpstr>
      <vt:lpstr>Outlier Analysis</vt:lpstr>
      <vt:lpstr>Outlier Analysis</vt:lpstr>
      <vt:lpstr>Outlier Analysis</vt:lpstr>
      <vt:lpstr>Zero-Inflated Data</vt:lpstr>
      <vt:lpstr>GLMs for Zero-Inflated Data</vt:lpstr>
      <vt:lpstr>Statistical Inference</vt:lpstr>
      <vt:lpstr>Basics of Hypothesis Testing</vt:lpstr>
      <vt:lpstr>Uncertainty</vt:lpstr>
      <vt:lpstr>Confidence Intervals</vt:lpstr>
      <vt:lpstr>5-Minute Break</vt:lpstr>
      <vt:lpstr>Statistical Methods for Genomics</vt:lpstr>
      <vt:lpstr>Types of Data in Genomics</vt:lpstr>
      <vt:lpstr>Common Analysis Methods: Regression</vt:lpstr>
      <vt:lpstr>Common Analysis Methods: Regression</vt:lpstr>
      <vt:lpstr>Common Analysis Methods: ANOVA &amp; GMLs</vt:lpstr>
      <vt:lpstr>Common Analysis Methods: ANOVA &amp; GMLs</vt:lpstr>
      <vt:lpstr>Common Analysis Methods: Multiple Comparisons</vt:lpstr>
      <vt:lpstr>Activity 3: Multiple Comparisons </vt:lpstr>
      <vt:lpstr>Choosing An Appropriate Test</vt:lpstr>
      <vt:lpstr>Interpretation and Data Visualization</vt:lpstr>
      <vt:lpstr>What is a Significance value?</vt:lpstr>
      <vt:lpstr>What is a Significance value?</vt:lpstr>
      <vt:lpstr>How to interpret  Significance Values</vt:lpstr>
      <vt:lpstr>Measures of Effect: Direction and Magnitude</vt:lpstr>
      <vt:lpstr>Principles of Data Visualization</vt:lpstr>
      <vt:lpstr>Visualization Techniques  for Genomics &amp; Transcriptomics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Dilemmas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55</cp:revision>
  <dcterms:created xsi:type="dcterms:W3CDTF">2024-03-13T13:07:33Z</dcterms:created>
  <dcterms:modified xsi:type="dcterms:W3CDTF">2024-03-22T20:39:09Z</dcterms:modified>
</cp:coreProperties>
</file>