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61"/>
  </p:notesMasterIdLst>
  <p:sldIdLst>
    <p:sldId id="256" r:id="rId2"/>
    <p:sldId id="257" r:id="rId3"/>
    <p:sldId id="265" r:id="rId4"/>
    <p:sldId id="266" r:id="rId5"/>
    <p:sldId id="300" r:id="rId6"/>
    <p:sldId id="267" r:id="rId7"/>
    <p:sldId id="268" r:id="rId8"/>
    <p:sldId id="258" r:id="rId9"/>
    <p:sldId id="269" r:id="rId10"/>
    <p:sldId id="270" r:id="rId11"/>
    <p:sldId id="302" r:id="rId12"/>
    <p:sldId id="271" r:id="rId13"/>
    <p:sldId id="272" r:id="rId14"/>
    <p:sldId id="273" r:id="rId15"/>
    <p:sldId id="274" r:id="rId16"/>
    <p:sldId id="301" r:id="rId17"/>
    <p:sldId id="259" r:id="rId18"/>
    <p:sldId id="275" r:id="rId19"/>
    <p:sldId id="276" r:id="rId20"/>
    <p:sldId id="304" r:id="rId21"/>
    <p:sldId id="277" r:id="rId22"/>
    <p:sldId id="278" r:id="rId23"/>
    <p:sldId id="279" r:id="rId24"/>
    <p:sldId id="305" r:id="rId25"/>
    <p:sldId id="306" r:id="rId26"/>
    <p:sldId id="280" r:id="rId27"/>
    <p:sldId id="307" r:id="rId28"/>
    <p:sldId id="260" r:id="rId29"/>
    <p:sldId id="313" r:id="rId30"/>
    <p:sldId id="281" r:id="rId31"/>
    <p:sldId id="282" r:id="rId32"/>
    <p:sldId id="308" r:id="rId33"/>
    <p:sldId id="303" r:id="rId34"/>
    <p:sldId id="261" r:id="rId35"/>
    <p:sldId id="284" r:id="rId36"/>
    <p:sldId id="285" r:id="rId37"/>
    <p:sldId id="309" r:id="rId38"/>
    <p:sldId id="286" r:id="rId39"/>
    <p:sldId id="310" r:id="rId40"/>
    <p:sldId id="287" r:id="rId41"/>
    <p:sldId id="314" r:id="rId42"/>
    <p:sldId id="288" r:id="rId43"/>
    <p:sldId id="311" r:id="rId44"/>
    <p:sldId id="262" r:id="rId45"/>
    <p:sldId id="312" r:id="rId46"/>
    <p:sldId id="289" r:id="rId47"/>
    <p:sldId id="290" r:id="rId48"/>
    <p:sldId id="291" r:id="rId49"/>
    <p:sldId id="292" r:id="rId50"/>
    <p:sldId id="293" r:id="rId51"/>
    <p:sldId id="283" r:id="rId52"/>
    <p:sldId id="263" r:id="rId53"/>
    <p:sldId id="294" r:id="rId54"/>
    <p:sldId id="295" r:id="rId55"/>
    <p:sldId id="296" r:id="rId56"/>
    <p:sldId id="297" r:id="rId57"/>
    <p:sldId id="264" r:id="rId58"/>
    <p:sldId id="298" r:id="rId59"/>
    <p:sldId id="299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511"/>
    <p:restoredTop sz="86079"/>
  </p:normalViewPr>
  <p:slideViewPr>
    <p:cSldViewPr snapToGrid="0">
      <p:cViewPr varScale="1">
        <p:scale>
          <a:sx n="90" d="100"/>
          <a:sy n="90" d="100"/>
        </p:scale>
        <p:origin x="22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4109A-8F68-4588-98A5-4AABEFB6FA3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8D6F98-A25E-468E-BD82-6F0A5ECC803D}">
      <dgm:prSet/>
      <dgm:spPr/>
      <dgm:t>
        <a:bodyPr/>
        <a:lstStyle/>
        <a:p>
          <a:r>
            <a:rPr lang="en-US"/>
            <a:t>Seeks to understand biological systems and their relationships through </a:t>
          </a:r>
          <a:r>
            <a:rPr lang="en-US" b="1"/>
            <a:t>data analysis</a:t>
          </a:r>
          <a:r>
            <a:rPr lang="en-US"/>
            <a:t>, </a:t>
          </a:r>
          <a:r>
            <a:rPr lang="en-US" b="1"/>
            <a:t>mathematical modeling</a:t>
          </a:r>
          <a:r>
            <a:rPr lang="en-US"/>
            <a:t>, and other </a:t>
          </a:r>
          <a:r>
            <a:rPr lang="en-US" b="1"/>
            <a:t>quantitative tools</a:t>
          </a:r>
          <a:r>
            <a:rPr lang="en-US"/>
            <a:t>.</a:t>
          </a:r>
        </a:p>
      </dgm:t>
    </dgm:pt>
    <dgm:pt modelId="{97B9B75F-D418-46B6-A74A-00A4CB493EB3}" type="parTrans" cxnId="{077B5292-72B0-46C3-ADE1-D484804B375F}">
      <dgm:prSet/>
      <dgm:spPr/>
      <dgm:t>
        <a:bodyPr/>
        <a:lstStyle/>
        <a:p>
          <a:endParaRPr lang="en-US"/>
        </a:p>
      </dgm:t>
    </dgm:pt>
    <dgm:pt modelId="{A6672CC6-F1AF-4F0E-8AC7-CB7FBD21A8F4}" type="sibTrans" cxnId="{077B5292-72B0-46C3-ADE1-D484804B375F}">
      <dgm:prSet/>
      <dgm:spPr/>
      <dgm:t>
        <a:bodyPr/>
        <a:lstStyle/>
        <a:p>
          <a:endParaRPr lang="en-US"/>
        </a:p>
      </dgm:t>
    </dgm:pt>
    <dgm:pt modelId="{706EEBBC-280C-426A-9263-3ABC1F31CA0A}">
      <dgm:prSet/>
      <dgm:spPr/>
      <dgm:t>
        <a:bodyPr/>
        <a:lstStyle/>
        <a:p>
          <a:r>
            <a:rPr lang="en-US"/>
            <a:t>Often applied to understand:</a:t>
          </a:r>
        </a:p>
      </dgm:t>
    </dgm:pt>
    <dgm:pt modelId="{5ADB4882-7F6A-4481-BA23-69FF5D6EFA8E}" type="parTrans" cxnId="{68041639-4AB1-4D96-9F78-23CBD67E6838}">
      <dgm:prSet/>
      <dgm:spPr/>
      <dgm:t>
        <a:bodyPr/>
        <a:lstStyle/>
        <a:p>
          <a:endParaRPr lang="en-US"/>
        </a:p>
      </dgm:t>
    </dgm:pt>
    <dgm:pt modelId="{E69C6A30-A407-4EC6-B8AD-02BFE87062C4}" type="sibTrans" cxnId="{68041639-4AB1-4D96-9F78-23CBD67E6838}">
      <dgm:prSet/>
      <dgm:spPr/>
      <dgm:t>
        <a:bodyPr/>
        <a:lstStyle/>
        <a:p>
          <a:endParaRPr lang="en-US"/>
        </a:p>
      </dgm:t>
    </dgm:pt>
    <dgm:pt modelId="{9AC738C1-BC9F-45CF-AE3C-1587C6824BFB}">
      <dgm:prSet/>
      <dgm:spPr/>
      <dgm:t>
        <a:bodyPr/>
        <a:lstStyle/>
        <a:p>
          <a:r>
            <a:rPr lang="en-US" dirty="0"/>
            <a:t>Population genomics</a:t>
          </a:r>
        </a:p>
      </dgm:t>
    </dgm:pt>
    <dgm:pt modelId="{18E52771-1F31-4D47-BBF8-86D98526E25D}" type="parTrans" cxnId="{28A03B84-F6BB-49DB-B64F-0B769069B38D}">
      <dgm:prSet/>
      <dgm:spPr/>
      <dgm:t>
        <a:bodyPr/>
        <a:lstStyle/>
        <a:p>
          <a:endParaRPr lang="en-US"/>
        </a:p>
      </dgm:t>
    </dgm:pt>
    <dgm:pt modelId="{EFCFA9F7-B0BC-4FE9-B826-011712C6AE6B}" type="sibTrans" cxnId="{28A03B84-F6BB-49DB-B64F-0B769069B38D}">
      <dgm:prSet/>
      <dgm:spPr/>
      <dgm:t>
        <a:bodyPr/>
        <a:lstStyle/>
        <a:p>
          <a:endParaRPr lang="en-US"/>
        </a:p>
      </dgm:t>
    </dgm:pt>
    <dgm:pt modelId="{A0FC56B3-1A89-4850-B91C-A4865D28CDEB}">
      <dgm:prSet/>
      <dgm:spPr/>
      <dgm:t>
        <a:bodyPr/>
        <a:lstStyle/>
        <a:p>
          <a:r>
            <a:rPr lang="en-US" dirty="0"/>
            <a:t>Evolutionary genomics &amp; proteomics </a:t>
          </a:r>
        </a:p>
      </dgm:t>
    </dgm:pt>
    <dgm:pt modelId="{B8FA0947-3D0B-48BE-AB15-656FD0229984}" type="parTrans" cxnId="{BAAB8B3C-6A08-44F5-9570-FAE1245E39DD}">
      <dgm:prSet/>
      <dgm:spPr/>
      <dgm:t>
        <a:bodyPr/>
        <a:lstStyle/>
        <a:p>
          <a:endParaRPr lang="en-US"/>
        </a:p>
      </dgm:t>
    </dgm:pt>
    <dgm:pt modelId="{A647A192-3DA8-4CF6-A743-1041F99EA526}" type="sibTrans" cxnId="{BAAB8B3C-6A08-44F5-9570-FAE1245E39DD}">
      <dgm:prSet/>
      <dgm:spPr/>
      <dgm:t>
        <a:bodyPr/>
        <a:lstStyle/>
        <a:p>
          <a:endParaRPr lang="en-US"/>
        </a:p>
      </dgm:t>
    </dgm:pt>
    <dgm:pt modelId="{F3CA1E84-07E5-424D-8F59-18E04D2BC480}">
      <dgm:prSet/>
      <dgm:spPr/>
      <dgm:t>
        <a:bodyPr/>
        <a:lstStyle/>
        <a:p>
          <a:r>
            <a:rPr lang="en-US"/>
            <a:t>Regulatory &amp; metabolic networks</a:t>
          </a:r>
        </a:p>
      </dgm:t>
    </dgm:pt>
    <dgm:pt modelId="{F780E142-CF0A-4953-B698-4157078BC54C}" type="parTrans" cxnId="{83D59551-BB47-4CBC-80F2-5571539F8958}">
      <dgm:prSet/>
      <dgm:spPr/>
      <dgm:t>
        <a:bodyPr/>
        <a:lstStyle/>
        <a:p>
          <a:endParaRPr lang="en-US"/>
        </a:p>
      </dgm:t>
    </dgm:pt>
    <dgm:pt modelId="{4555F276-FA98-429E-8E20-F7F2D25739C6}" type="sibTrans" cxnId="{83D59551-BB47-4CBC-80F2-5571539F8958}">
      <dgm:prSet/>
      <dgm:spPr/>
      <dgm:t>
        <a:bodyPr/>
        <a:lstStyle/>
        <a:p>
          <a:endParaRPr lang="en-US"/>
        </a:p>
      </dgm:t>
    </dgm:pt>
    <dgm:pt modelId="{E2EFD14F-CF36-4ED3-8630-61243A238CCA}">
      <dgm:prSet/>
      <dgm:spPr/>
      <dgm:t>
        <a:bodyPr/>
        <a:lstStyle/>
        <a:p>
          <a:r>
            <a:rPr lang="en-US"/>
            <a:t>Gene-disease associations</a:t>
          </a:r>
        </a:p>
      </dgm:t>
    </dgm:pt>
    <dgm:pt modelId="{81EA1394-9D0C-4D7F-A395-E94BBC670675}" type="parTrans" cxnId="{2FAF4BC1-85CA-4239-AE79-B4D1B4120671}">
      <dgm:prSet/>
      <dgm:spPr/>
      <dgm:t>
        <a:bodyPr/>
        <a:lstStyle/>
        <a:p>
          <a:endParaRPr lang="en-US"/>
        </a:p>
      </dgm:t>
    </dgm:pt>
    <dgm:pt modelId="{E0C84A45-E526-47DC-ABCD-7FBA7B69D85E}" type="sibTrans" cxnId="{2FAF4BC1-85CA-4239-AE79-B4D1B4120671}">
      <dgm:prSet/>
      <dgm:spPr/>
      <dgm:t>
        <a:bodyPr/>
        <a:lstStyle/>
        <a:p>
          <a:endParaRPr lang="en-US"/>
        </a:p>
      </dgm:t>
    </dgm:pt>
    <dgm:pt modelId="{A8AC1C48-8DD8-4D90-A04E-E6E8B61B3D2B}">
      <dgm:prSet/>
      <dgm:spPr/>
      <dgm:t>
        <a:bodyPr/>
        <a:lstStyle/>
        <a:p>
          <a:r>
            <a:rPr lang="en-US"/>
            <a:t>Biomedical imaging analysis</a:t>
          </a:r>
        </a:p>
      </dgm:t>
    </dgm:pt>
    <dgm:pt modelId="{F8363A78-E0FC-4FCF-98C1-A49687235668}" type="parTrans" cxnId="{9F3E3B2F-C20D-4292-9951-315CA4713C99}">
      <dgm:prSet/>
      <dgm:spPr/>
      <dgm:t>
        <a:bodyPr/>
        <a:lstStyle/>
        <a:p>
          <a:endParaRPr lang="en-US"/>
        </a:p>
      </dgm:t>
    </dgm:pt>
    <dgm:pt modelId="{C72BFB96-A9A5-4147-B226-2D31B7AC4999}" type="sibTrans" cxnId="{9F3E3B2F-C20D-4292-9951-315CA4713C99}">
      <dgm:prSet/>
      <dgm:spPr/>
      <dgm:t>
        <a:bodyPr/>
        <a:lstStyle/>
        <a:p>
          <a:endParaRPr lang="en-US"/>
        </a:p>
      </dgm:t>
    </dgm:pt>
    <dgm:pt modelId="{30C1D1AA-9C67-4EC4-953D-41BF6556BB35}">
      <dgm:prSet/>
      <dgm:spPr/>
      <dgm:t>
        <a:bodyPr/>
        <a:lstStyle/>
        <a:p>
          <a:r>
            <a:rPr lang="en-US"/>
            <a:t>Infectious disease dynamics</a:t>
          </a:r>
        </a:p>
      </dgm:t>
    </dgm:pt>
    <dgm:pt modelId="{93290456-DA85-4B55-B147-2191A851F1C9}" type="parTrans" cxnId="{4ACE8FA8-C7BB-4AC0-9755-04B15B79769A}">
      <dgm:prSet/>
      <dgm:spPr/>
      <dgm:t>
        <a:bodyPr/>
        <a:lstStyle/>
        <a:p>
          <a:endParaRPr lang="en-US"/>
        </a:p>
      </dgm:t>
    </dgm:pt>
    <dgm:pt modelId="{0448BD14-0243-4D39-8510-CE35BACDA648}" type="sibTrans" cxnId="{4ACE8FA8-C7BB-4AC0-9755-04B15B79769A}">
      <dgm:prSet/>
      <dgm:spPr/>
      <dgm:t>
        <a:bodyPr/>
        <a:lstStyle/>
        <a:p>
          <a:endParaRPr lang="en-US"/>
        </a:p>
      </dgm:t>
    </dgm:pt>
    <dgm:pt modelId="{241A1724-DD25-44DC-B41C-D3BF5E493BF5}">
      <dgm:prSet/>
      <dgm:spPr/>
      <dgm:t>
        <a:bodyPr/>
        <a:lstStyle/>
        <a:p>
          <a:r>
            <a:rPr lang="en-US"/>
            <a:t>Many more!</a:t>
          </a:r>
        </a:p>
      </dgm:t>
    </dgm:pt>
    <dgm:pt modelId="{03B82389-0924-4845-874A-AD696332D2A1}" type="parTrans" cxnId="{25D4DDEF-0B17-4CCB-928E-718BB05E90AB}">
      <dgm:prSet/>
      <dgm:spPr/>
      <dgm:t>
        <a:bodyPr/>
        <a:lstStyle/>
        <a:p>
          <a:endParaRPr lang="en-US"/>
        </a:p>
      </dgm:t>
    </dgm:pt>
    <dgm:pt modelId="{2FE6B17D-821E-4B25-83D9-3FFD4151B53C}" type="sibTrans" cxnId="{25D4DDEF-0B17-4CCB-928E-718BB05E90AB}">
      <dgm:prSet/>
      <dgm:spPr/>
      <dgm:t>
        <a:bodyPr/>
        <a:lstStyle/>
        <a:p>
          <a:endParaRPr lang="en-US"/>
        </a:p>
      </dgm:t>
    </dgm:pt>
    <dgm:pt modelId="{E12D0C1E-2713-8445-89CA-186D99444225}" type="pres">
      <dgm:prSet presAssocID="{9554109A-8F68-4588-98A5-4AABEFB6FA37}" presName="Name0" presStyleCnt="0">
        <dgm:presLayoutVars>
          <dgm:dir/>
          <dgm:animLvl val="lvl"/>
          <dgm:resizeHandles val="exact"/>
        </dgm:presLayoutVars>
      </dgm:prSet>
      <dgm:spPr/>
    </dgm:pt>
    <dgm:pt modelId="{68FA5A07-E3FA-5344-9B95-7F51D559006A}" type="pres">
      <dgm:prSet presAssocID="{706EEBBC-280C-426A-9263-3ABC1F31CA0A}" presName="boxAndChildren" presStyleCnt="0"/>
      <dgm:spPr/>
    </dgm:pt>
    <dgm:pt modelId="{D941E216-00B7-3D4E-980E-D2E46CCAC28B}" type="pres">
      <dgm:prSet presAssocID="{706EEBBC-280C-426A-9263-3ABC1F31CA0A}" presName="parentTextBox" presStyleLbl="node1" presStyleIdx="0" presStyleCnt="2"/>
      <dgm:spPr/>
    </dgm:pt>
    <dgm:pt modelId="{FB3F49E7-6E29-724D-B076-20E95A329794}" type="pres">
      <dgm:prSet presAssocID="{706EEBBC-280C-426A-9263-3ABC1F31CA0A}" presName="entireBox" presStyleLbl="node1" presStyleIdx="0" presStyleCnt="2"/>
      <dgm:spPr/>
    </dgm:pt>
    <dgm:pt modelId="{EB2DC929-6E9F-6B45-B3A3-7A6C2F6B1296}" type="pres">
      <dgm:prSet presAssocID="{706EEBBC-280C-426A-9263-3ABC1F31CA0A}" presName="descendantBox" presStyleCnt="0"/>
      <dgm:spPr/>
    </dgm:pt>
    <dgm:pt modelId="{A44A0E47-EE33-EF4C-802E-782DC3454327}" type="pres">
      <dgm:prSet presAssocID="{9AC738C1-BC9F-45CF-AE3C-1587C6824BFB}" presName="childTextBox" presStyleLbl="fgAccFollowNode1" presStyleIdx="0" presStyleCnt="7">
        <dgm:presLayoutVars>
          <dgm:bulletEnabled val="1"/>
        </dgm:presLayoutVars>
      </dgm:prSet>
      <dgm:spPr/>
    </dgm:pt>
    <dgm:pt modelId="{D8967EE9-E33B-A349-87B1-BFDCB6E0BBBE}" type="pres">
      <dgm:prSet presAssocID="{A0FC56B3-1A89-4850-B91C-A4865D28CDEB}" presName="childTextBox" presStyleLbl="fgAccFollowNode1" presStyleIdx="1" presStyleCnt="7">
        <dgm:presLayoutVars>
          <dgm:bulletEnabled val="1"/>
        </dgm:presLayoutVars>
      </dgm:prSet>
      <dgm:spPr/>
    </dgm:pt>
    <dgm:pt modelId="{0E7E53EF-FE41-7C44-B1CD-97504D9A1F83}" type="pres">
      <dgm:prSet presAssocID="{F3CA1E84-07E5-424D-8F59-18E04D2BC480}" presName="childTextBox" presStyleLbl="fgAccFollowNode1" presStyleIdx="2" presStyleCnt="7">
        <dgm:presLayoutVars>
          <dgm:bulletEnabled val="1"/>
        </dgm:presLayoutVars>
      </dgm:prSet>
      <dgm:spPr/>
    </dgm:pt>
    <dgm:pt modelId="{A74FF84C-ED43-A349-9068-D202AF4C0995}" type="pres">
      <dgm:prSet presAssocID="{E2EFD14F-CF36-4ED3-8630-61243A238CCA}" presName="childTextBox" presStyleLbl="fgAccFollowNode1" presStyleIdx="3" presStyleCnt="7">
        <dgm:presLayoutVars>
          <dgm:bulletEnabled val="1"/>
        </dgm:presLayoutVars>
      </dgm:prSet>
      <dgm:spPr/>
    </dgm:pt>
    <dgm:pt modelId="{FEA2B007-40BA-A94C-896F-ACC8CE179C8C}" type="pres">
      <dgm:prSet presAssocID="{A8AC1C48-8DD8-4D90-A04E-E6E8B61B3D2B}" presName="childTextBox" presStyleLbl="fgAccFollowNode1" presStyleIdx="4" presStyleCnt="7">
        <dgm:presLayoutVars>
          <dgm:bulletEnabled val="1"/>
        </dgm:presLayoutVars>
      </dgm:prSet>
      <dgm:spPr/>
    </dgm:pt>
    <dgm:pt modelId="{741BCCF5-0728-7B49-8A78-DE86837FD930}" type="pres">
      <dgm:prSet presAssocID="{30C1D1AA-9C67-4EC4-953D-41BF6556BB35}" presName="childTextBox" presStyleLbl="fgAccFollowNode1" presStyleIdx="5" presStyleCnt="7">
        <dgm:presLayoutVars>
          <dgm:bulletEnabled val="1"/>
        </dgm:presLayoutVars>
      </dgm:prSet>
      <dgm:spPr/>
    </dgm:pt>
    <dgm:pt modelId="{BFAA5914-4B6D-4649-8823-253E7565DE16}" type="pres">
      <dgm:prSet presAssocID="{241A1724-DD25-44DC-B41C-D3BF5E493BF5}" presName="childTextBox" presStyleLbl="fgAccFollowNode1" presStyleIdx="6" presStyleCnt="7">
        <dgm:presLayoutVars>
          <dgm:bulletEnabled val="1"/>
        </dgm:presLayoutVars>
      </dgm:prSet>
      <dgm:spPr/>
    </dgm:pt>
    <dgm:pt modelId="{5212C85D-AB3F-5E49-BD49-26C30B588052}" type="pres">
      <dgm:prSet presAssocID="{A6672CC6-F1AF-4F0E-8AC7-CB7FBD21A8F4}" presName="sp" presStyleCnt="0"/>
      <dgm:spPr/>
    </dgm:pt>
    <dgm:pt modelId="{D9F819EE-445D-7A4C-8417-2FAD28316A30}" type="pres">
      <dgm:prSet presAssocID="{858D6F98-A25E-468E-BD82-6F0A5ECC803D}" presName="arrowAndChildren" presStyleCnt="0"/>
      <dgm:spPr/>
    </dgm:pt>
    <dgm:pt modelId="{027B0CE6-73E4-B441-88C2-B5051D2FC231}" type="pres">
      <dgm:prSet presAssocID="{858D6F98-A25E-468E-BD82-6F0A5ECC803D}" presName="parentTextArrow" presStyleLbl="node1" presStyleIdx="1" presStyleCnt="2"/>
      <dgm:spPr/>
    </dgm:pt>
  </dgm:ptLst>
  <dgm:cxnLst>
    <dgm:cxn modelId="{02312E0C-77CF-C84D-8D8E-69D639F1F86E}" type="presOf" srcId="{706EEBBC-280C-426A-9263-3ABC1F31CA0A}" destId="{D941E216-00B7-3D4E-980E-D2E46CCAC28B}" srcOrd="0" destOrd="0" presId="urn:microsoft.com/office/officeart/2005/8/layout/process4"/>
    <dgm:cxn modelId="{35F2BB13-8CE2-3548-BF16-64547C3EA27B}" type="presOf" srcId="{F3CA1E84-07E5-424D-8F59-18E04D2BC480}" destId="{0E7E53EF-FE41-7C44-B1CD-97504D9A1F83}" srcOrd="0" destOrd="0" presId="urn:microsoft.com/office/officeart/2005/8/layout/process4"/>
    <dgm:cxn modelId="{E083D015-A853-6844-AB08-0C9112BE571A}" type="presOf" srcId="{241A1724-DD25-44DC-B41C-D3BF5E493BF5}" destId="{BFAA5914-4B6D-4649-8823-253E7565DE16}" srcOrd="0" destOrd="0" presId="urn:microsoft.com/office/officeart/2005/8/layout/process4"/>
    <dgm:cxn modelId="{9F3E3B2F-C20D-4292-9951-315CA4713C99}" srcId="{706EEBBC-280C-426A-9263-3ABC1F31CA0A}" destId="{A8AC1C48-8DD8-4D90-A04E-E6E8B61B3D2B}" srcOrd="4" destOrd="0" parTransId="{F8363A78-E0FC-4FCF-98C1-A49687235668}" sibTransId="{C72BFB96-A9A5-4147-B226-2D31B7AC4999}"/>
    <dgm:cxn modelId="{68041639-4AB1-4D96-9F78-23CBD67E6838}" srcId="{9554109A-8F68-4588-98A5-4AABEFB6FA37}" destId="{706EEBBC-280C-426A-9263-3ABC1F31CA0A}" srcOrd="1" destOrd="0" parTransId="{5ADB4882-7F6A-4481-BA23-69FF5D6EFA8E}" sibTransId="{E69C6A30-A407-4EC6-B8AD-02BFE87062C4}"/>
    <dgm:cxn modelId="{BAAB8B3C-6A08-44F5-9570-FAE1245E39DD}" srcId="{706EEBBC-280C-426A-9263-3ABC1F31CA0A}" destId="{A0FC56B3-1A89-4850-B91C-A4865D28CDEB}" srcOrd="1" destOrd="0" parTransId="{B8FA0947-3D0B-48BE-AB15-656FD0229984}" sibTransId="{A647A192-3DA8-4CF6-A743-1041F99EA526}"/>
    <dgm:cxn modelId="{D6B82E4B-1272-5341-848E-597725FA5323}" type="presOf" srcId="{858D6F98-A25E-468E-BD82-6F0A5ECC803D}" destId="{027B0CE6-73E4-B441-88C2-B5051D2FC231}" srcOrd="0" destOrd="0" presId="urn:microsoft.com/office/officeart/2005/8/layout/process4"/>
    <dgm:cxn modelId="{83D59551-BB47-4CBC-80F2-5571539F8958}" srcId="{706EEBBC-280C-426A-9263-3ABC1F31CA0A}" destId="{F3CA1E84-07E5-424D-8F59-18E04D2BC480}" srcOrd="2" destOrd="0" parTransId="{F780E142-CF0A-4953-B698-4157078BC54C}" sibTransId="{4555F276-FA98-429E-8E20-F7F2D25739C6}"/>
    <dgm:cxn modelId="{32E2A070-D453-604C-ABC7-FACB8430FB4A}" type="presOf" srcId="{30C1D1AA-9C67-4EC4-953D-41BF6556BB35}" destId="{741BCCF5-0728-7B49-8A78-DE86837FD930}" srcOrd="0" destOrd="0" presId="urn:microsoft.com/office/officeart/2005/8/layout/process4"/>
    <dgm:cxn modelId="{450F3D79-CB66-3840-85C4-7DC3C8049026}" type="presOf" srcId="{A0FC56B3-1A89-4850-B91C-A4865D28CDEB}" destId="{D8967EE9-E33B-A349-87B1-BFDCB6E0BBBE}" srcOrd="0" destOrd="0" presId="urn:microsoft.com/office/officeart/2005/8/layout/process4"/>
    <dgm:cxn modelId="{684ECE7C-652C-084C-BCBE-3110E496FF81}" type="presOf" srcId="{706EEBBC-280C-426A-9263-3ABC1F31CA0A}" destId="{FB3F49E7-6E29-724D-B076-20E95A329794}" srcOrd="1" destOrd="0" presId="urn:microsoft.com/office/officeart/2005/8/layout/process4"/>
    <dgm:cxn modelId="{28A03B84-F6BB-49DB-B64F-0B769069B38D}" srcId="{706EEBBC-280C-426A-9263-3ABC1F31CA0A}" destId="{9AC738C1-BC9F-45CF-AE3C-1587C6824BFB}" srcOrd="0" destOrd="0" parTransId="{18E52771-1F31-4D47-BBF8-86D98526E25D}" sibTransId="{EFCFA9F7-B0BC-4FE9-B826-011712C6AE6B}"/>
    <dgm:cxn modelId="{077B5292-72B0-46C3-ADE1-D484804B375F}" srcId="{9554109A-8F68-4588-98A5-4AABEFB6FA37}" destId="{858D6F98-A25E-468E-BD82-6F0A5ECC803D}" srcOrd="0" destOrd="0" parTransId="{97B9B75F-D418-46B6-A74A-00A4CB493EB3}" sibTransId="{A6672CC6-F1AF-4F0E-8AC7-CB7FBD21A8F4}"/>
    <dgm:cxn modelId="{4ACE8FA8-C7BB-4AC0-9755-04B15B79769A}" srcId="{706EEBBC-280C-426A-9263-3ABC1F31CA0A}" destId="{30C1D1AA-9C67-4EC4-953D-41BF6556BB35}" srcOrd="5" destOrd="0" parTransId="{93290456-DA85-4B55-B147-2191A851F1C9}" sibTransId="{0448BD14-0243-4D39-8510-CE35BACDA648}"/>
    <dgm:cxn modelId="{D2842AB4-C2FE-C245-898C-BD5010BB2E77}" type="presOf" srcId="{E2EFD14F-CF36-4ED3-8630-61243A238CCA}" destId="{A74FF84C-ED43-A349-9068-D202AF4C0995}" srcOrd="0" destOrd="0" presId="urn:microsoft.com/office/officeart/2005/8/layout/process4"/>
    <dgm:cxn modelId="{7E8DE5C0-BF58-CA4D-906A-9180B5889313}" type="presOf" srcId="{A8AC1C48-8DD8-4D90-A04E-E6E8B61B3D2B}" destId="{FEA2B007-40BA-A94C-896F-ACC8CE179C8C}" srcOrd="0" destOrd="0" presId="urn:microsoft.com/office/officeart/2005/8/layout/process4"/>
    <dgm:cxn modelId="{2FAF4BC1-85CA-4239-AE79-B4D1B4120671}" srcId="{706EEBBC-280C-426A-9263-3ABC1F31CA0A}" destId="{E2EFD14F-CF36-4ED3-8630-61243A238CCA}" srcOrd="3" destOrd="0" parTransId="{81EA1394-9D0C-4D7F-A395-E94BBC670675}" sibTransId="{E0C84A45-E526-47DC-ABCD-7FBA7B69D85E}"/>
    <dgm:cxn modelId="{0AE69FEE-FEF4-D949-B106-2406E820FC9F}" type="presOf" srcId="{9554109A-8F68-4588-98A5-4AABEFB6FA37}" destId="{E12D0C1E-2713-8445-89CA-186D99444225}" srcOrd="0" destOrd="0" presId="urn:microsoft.com/office/officeart/2005/8/layout/process4"/>
    <dgm:cxn modelId="{25D4DDEF-0B17-4CCB-928E-718BB05E90AB}" srcId="{706EEBBC-280C-426A-9263-3ABC1F31CA0A}" destId="{241A1724-DD25-44DC-B41C-D3BF5E493BF5}" srcOrd="6" destOrd="0" parTransId="{03B82389-0924-4845-874A-AD696332D2A1}" sibTransId="{2FE6B17D-821E-4B25-83D9-3FFD4151B53C}"/>
    <dgm:cxn modelId="{0BB846FF-819C-9145-AC90-A425D1294889}" type="presOf" srcId="{9AC738C1-BC9F-45CF-AE3C-1587C6824BFB}" destId="{A44A0E47-EE33-EF4C-802E-782DC3454327}" srcOrd="0" destOrd="0" presId="urn:microsoft.com/office/officeart/2005/8/layout/process4"/>
    <dgm:cxn modelId="{67FAF8EB-071F-504A-9E5A-E0AE1DFDAFE6}" type="presParOf" srcId="{E12D0C1E-2713-8445-89CA-186D99444225}" destId="{68FA5A07-E3FA-5344-9B95-7F51D559006A}" srcOrd="0" destOrd="0" presId="urn:microsoft.com/office/officeart/2005/8/layout/process4"/>
    <dgm:cxn modelId="{A08D27F8-F7F2-EB44-97B8-6DD4C38BFAE9}" type="presParOf" srcId="{68FA5A07-E3FA-5344-9B95-7F51D559006A}" destId="{D941E216-00B7-3D4E-980E-D2E46CCAC28B}" srcOrd="0" destOrd="0" presId="urn:microsoft.com/office/officeart/2005/8/layout/process4"/>
    <dgm:cxn modelId="{19754284-E83C-A746-8167-23A2D4BC8AFF}" type="presParOf" srcId="{68FA5A07-E3FA-5344-9B95-7F51D559006A}" destId="{FB3F49E7-6E29-724D-B076-20E95A329794}" srcOrd="1" destOrd="0" presId="urn:microsoft.com/office/officeart/2005/8/layout/process4"/>
    <dgm:cxn modelId="{0C21E6FE-D14A-4C45-8624-80BD1D29345B}" type="presParOf" srcId="{68FA5A07-E3FA-5344-9B95-7F51D559006A}" destId="{EB2DC929-6E9F-6B45-B3A3-7A6C2F6B1296}" srcOrd="2" destOrd="0" presId="urn:microsoft.com/office/officeart/2005/8/layout/process4"/>
    <dgm:cxn modelId="{101F1233-67DC-F146-9CE9-D2781C04AEF7}" type="presParOf" srcId="{EB2DC929-6E9F-6B45-B3A3-7A6C2F6B1296}" destId="{A44A0E47-EE33-EF4C-802E-782DC3454327}" srcOrd="0" destOrd="0" presId="urn:microsoft.com/office/officeart/2005/8/layout/process4"/>
    <dgm:cxn modelId="{3862017C-751C-C94B-BD12-B88D90F70EF5}" type="presParOf" srcId="{EB2DC929-6E9F-6B45-B3A3-7A6C2F6B1296}" destId="{D8967EE9-E33B-A349-87B1-BFDCB6E0BBBE}" srcOrd="1" destOrd="0" presId="urn:microsoft.com/office/officeart/2005/8/layout/process4"/>
    <dgm:cxn modelId="{3665105E-58D0-554E-BFB0-CA51A62827C8}" type="presParOf" srcId="{EB2DC929-6E9F-6B45-B3A3-7A6C2F6B1296}" destId="{0E7E53EF-FE41-7C44-B1CD-97504D9A1F83}" srcOrd="2" destOrd="0" presId="urn:microsoft.com/office/officeart/2005/8/layout/process4"/>
    <dgm:cxn modelId="{1A6248DF-9350-9F4A-9FAE-DFEFA0EA1C85}" type="presParOf" srcId="{EB2DC929-6E9F-6B45-B3A3-7A6C2F6B1296}" destId="{A74FF84C-ED43-A349-9068-D202AF4C0995}" srcOrd="3" destOrd="0" presId="urn:microsoft.com/office/officeart/2005/8/layout/process4"/>
    <dgm:cxn modelId="{8639ADB7-A0A1-2648-BA4B-58EAF510F965}" type="presParOf" srcId="{EB2DC929-6E9F-6B45-B3A3-7A6C2F6B1296}" destId="{FEA2B007-40BA-A94C-896F-ACC8CE179C8C}" srcOrd="4" destOrd="0" presId="urn:microsoft.com/office/officeart/2005/8/layout/process4"/>
    <dgm:cxn modelId="{0554DA7E-B93E-2142-9369-311C69CA4EBC}" type="presParOf" srcId="{EB2DC929-6E9F-6B45-B3A3-7A6C2F6B1296}" destId="{741BCCF5-0728-7B49-8A78-DE86837FD930}" srcOrd="5" destOrd="0" presId="urn:microsoft.com/office/officeart/2005/8/layout/process4"/>
    <dgm:cxn modelId="{4C810323-25A2-7D4D-ABF9-8F2F5709347F}" type="presParOf" srcId="{EB2DC929-6E9F-6B45-B3A3-7A6C2F6B1296}" destId="{BFAA5914-4B6D-4649-8823-253E7565DE16}" srcOrd="6" destOrd="0" presId="urn:microsoft.com/office/officeart/2005/8/layout/process4"/>
    <dgm:cxn modelId="{A7158FB9-1B15-5040-9185-25BA0CEDF7C1}" type="presParOf" srcId="{E12D0C1E-2713-8445-89CA-186D99444225}" destId="{5212C85D-AB3F-5E49-BD49-26C30B588052}" srcOrd="1" destOrd="0" presId="urn:microsoft.com/office/officeart/2005/8/layout/process4"/>
    <dgm:cxn modelId="{E7DD3116-9FDB-E94C-A50E-B66F6090A42C}" type="presParOf" srcId="{E12D0C1E-2713-8445-89CA-186D99444225}" destId="{D9F819EE-445D-7A4C-8417-2FAD28316A30}" srcOrd="2" destOrd="0" presId="urn:microsoft.com/office/officeart/2005/8/layout/process4"/>
    <dgm:cxn modelId="{6C9695CB-7CEA-A64C-9F49-C9B327509FE8}" type="presParOf" srcId="{D9F819EE-445D-7A4C-8417-2FAD28316A30}" destId="{027B0CE6-73E4-B441-88C2-B5051D2FC23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B97DED3-0D96-4784-9FAB-255FD5309071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FB961C-0B7D-4EAB-B2DC-7AD8AB3A6BCA}">
      <dgm:prSet/>
      <dgm:spPr/>
      <dgm:t>
        <a:bodyPr/>
        <a:lstStyle/>
        <a:p>
          <a:r>
            <a:rPr lang="en-US"/>
            <a:t>Sequences</a:t>
          </a:r>
        </a:p>
      </dgm:t>
    </dgm:pt>
    <dgm:pt modelId="{127897F5-FA88-48EC-8CEC-EE2C3052AE7F}" type="parTrans" cxnId="{C26CDE1E-BC55-42DF-A8CB-86EEB1E15127}">
      <dgm:prSet/>
      <dgm:spPr/>
      <dgm:t>
        <a:bodyPr/>
        <a:lstStyle/>
        <a:p>
          <a:endParaRPr lang="en-US"/>
        </a:p>
      </dgm:t>
    </dgm:pt>
    <dgm:pt modelId="{BA9D977D-C8ED-4720-9E0F-040511D40414}" type="sibTrans" cxnId="{C26CDE1E-BC55-42DF-A8CB-86EEB1E15127}">
      <dgm:prSet/>
      <dgm:spPr/>
      <dgm:t>
        <a:bodyPr/>
        <a:lstStyle/>
        <a:p>
          <a:endParaRPr lang="en-US"/>
        </a:p>
      </dgm:t>
    </dgm:pt>
    <dgm:pt modelId="{809E3DEE-70BA-420A-8211-FBC022EAA517}">
      <dgm:prSet/>
      <dgm:spPr/>
      <dgm:t>
        <a:bodyPr/>
        <a:lstStyle/>
        <a:p>
          <a:r>
            <a:rPr lang="en-US"/>
            <a:t>FASTA/FASTQ/FAST5</a:t>
          </a:r>
        </a:p>
      </dgm:t>
    </dgm:pt>
    <dgm:pt modelId="{A8DC0B67-F6EB-4647-9FBB-380F89926E64}" type="parTrans" cxnId="{6E0A0CD5-DC92-429C-8EFB-8EE9D0C4BF24}">
      <dgm:prSet/>
      <dgm:spPr/>
      <dgm:t>
        <a:bodyPr/>
        <a:lstStyle/>
        <a:p>
          <a:endParaRPr lang="en-US"/>
        </a:p>
      </dgm:t>
    </dgm:pt>
    <dgm:pt modelId="{19313FB1-3AE1-41C2-849C-CC8B0AB61CAE}" type="sibTrans" cxnId="{6E0A0CD5-DC92-429C-8EFB-8EE9D0C4BF24}">
      <dgm:prSet/>
      <dgm:spPr/>
      <dgm:t>
        <a:bodyPr/>
        <a:lstStyle/>
        <a:p>
          <a:endParaRPr lang="en-US"/>
        </a:p>
      </dgm:t>
    </dgm:pt>
    <dgm:pt modelId="{1FAEE40D-CC5C-4FFE-BE11-9BC67B211AEB}">
      <dgm:prSet/>
      <dgm:spPr/>
      <dgm:t>
        <a:bodyPr/>
        <a:lstStyle/>
        <a:p>
          <a:r>
            <a:rPr lang="en-US"/>
            <a:t>Alignments</a:t>
          </a:r>
        </a:p>
      </dgm:t>
    </dgm:pt>
    <dgm:pt modelId="{AFE6C449-3974-459A-9747-FF3B3799F8DC}" type="parTrans" cxnId="{962AC973-6F80-4D5A-B1B1-A3848B9BE29C}">
      <dgm:prSet/>
      <dgm:spPr/>
      <dgm:t>
        <a:bodyPr/>
        <a:lstStyle/>
        <a:p>
          <a:endParaRPr lang="en-US"/>
        </a:p>
      </dgm:t>
    </dgm:pt>
    <dgm:pt modelId="{625E3F57-6EBE-423D-89A4-79CEF2A21EE3}" type="sibTrans" cxnId="{962AC973-6F80-4D5A-B1B1-A3848B9BE29C}">
      <dgm:prSet/>
      <dgm:spPr/>
      <dgm:t>
        <a:bodyPr/>
        <a:lstStyle/>
        <a:p>
          <a:endParaRPr lang="en-US"/>
        </a:p>
      </dgm:t>
    </dgm:pt>
    <dgm:pt modelId="{09F99D4B-065E-4F4E-89E1-3017A5C51155}">
      <dgm:prSet/>
      <dgm:spPr/>
      <dgm:t>
        <a:bodyPr/>
        <a:lstStyle/>
        <a:p>
          <a:r>
            <a:rPr lang="en-US"/>
            <a:t>BAM/SAM</a:t>
          </a:r>
        </a:p>
      </dgm:t>
    </dgm:pt>
    <dgm:pt modelId="{DB78DB78-7A9E-4989-A41A-A0069E87DDA9}" type="parTrans" cxnId="{9F2322D1-1C72-4224-90A9-99555306BED5}">
      <dgm:prSet/>
      <dgm:spPr/>
      <dgm:t>
        <a:bodyPr/>
        <a:lstStyle/>
        <a:p>
          <a:endParaRPr lang="en-US"/>
        </a:p>
      </dgm:t>
    </dgm:pt>
    <dgm:pt modelId="{A230BA65-3E11-4111-8D90-AE666439DB74}" type="sibTrans" cxnId="{9F2322D1-1C72-4224-90A9-99555306BED5}">
      <dgm:prSet/>
      <dgm:spPr/>
      <dgm:t>
        <a:bodyPr/>
        <a:lstStyle/>
        <a:p>
          <a:endParaRPr lang="en-US"/>
        </a:p>
      </dgm:t>
    </dgm:pt>
    <dgm:pt modelId="{1C3E94E5-228F-449E-9D76-9C1FFA6C8EB3}">
      <dgm:prSet/>
      <dgm:spPr/>
      <dgm:t>
        <a:bodyPr/>
        <a:lstStyle/>
        <a:p>
          <a:r>
            <a:rPr lang="en-US"/>
            <a:t>Variants</a:t>
          </a:r>
        </a:p>
      </dgm:t>
    </dgm:pt>
    <dgm:pt modelId="{20DD6CBB-6D13-4ADE-9AC4-A5670B24387B}" type="parTrans" cxnId="{1C2B4537-522E-4357-BB4A-5B3457997BEE}">
      <dgm:prSet/>
      <dgm:spPr/>
      <dgm:t>
        <a:bodyPr/>
        <a:lstStyle/>
        <a:p>
          <a:endParaRPr lang="en-US"/>
        </a:p>
      </dgm:t>
    </dgm:pt>
    <dgm:pt modelId="{28387A19-C4E4-438B-85B7-2D200A11712D}" type="sibTrans" cxnId="{1C2B4537-522E-4357-BB4A-5B3457997BEE}">
      <dgm:prSet/>
      <dgm:spPr/>
      <dgm:t>
        <a:bodyPr/>
        <a:lstStyle/>
        <a:p>
          <a:endParaRPr lang="en-US"/>
        </a:p>
      </dgm:t>
    </dgm:pt>
    <dgm:pt modelId="{68A025E9-76F3-4721-A595-44C7849F888C}">
      <dgm:prSet/>
      <dgm:spPr/>
      <dgm:t>
        <a:bodyPr/>
        <a:lstStyle/>
        <a:p>
          <a:r>
            <a:rPr lang="en-US"/>
            <a:t>VCF</a:t>
          </a:r>
        </a:p>
      </dgm:t>
    </dgm:pt>
    <dgm:pt modelId="{287CF263-15F2-4887-9F8B-3F32D9D87A47}" type="parTrans" cxnId="{23D50D2B-86EC-4E09-8C2D-5205DE616171}">
      <dgm:prSet/>
      <dgm:spPr/>
      <dgm:t>
        <a:bodyPr/>
        <a:lstStyle/>
        <a:p>
          <a:endParaRPr lang="en-US"/>
        </a:p>
      </dgm:t>
    </dgm:pt>
    <dgm:pt modelId="{FC8E3A70-74CC-46D3-853A-D3FC8CC4E970}" type="sibTrans" cxnId="{23D50D2B-86EC-4E09-8C2D-5205DE616171}">
      <dgm:prSet/>
      <dgm:spPr/>
      <dgm:t>
        <a:bodyPr/>
        <a:lstStyle/>
        <a:p>
          <a:endParaRPr lang="en-US"/>
        </a:p>
      </dgm:t>
    </dgm:pt>
    <dgm:pt modelId="{164AF5DD-6A21-468E-BAAB-39B33737CB28}">
      <dgm:prSet/>
      <dgm:spPr/>
      <dgm:t>
        <a:bodyPr/>
        <a:lstStyle/>
        <a:p>
          <a:r>
            <a:rPr lang="en-US"/>
            <a:t>Annotations</a:t>
          </a:r>
        </a:p>
      </dgm:t>
    </dgm:pt>
    <dgm:pt modelId="{E2362895-CE4F-4FE2-B278-0CC5DEE7E329}" type="parTrans" cxnId="{CC425E62-DE1A-4D20-B4CC-C44D6CAE019D}">
      <dgm:prSet/>
      <dgm:spPr/>
      <dgm:t>
        <a:bodyPr/>
        <a:lstStyle/>
        <a:p>
          <a:endParaRPr lang="en-US"/>
        </a:p>
      </dgm:t>
    </dgm:pt>
    <dgm:pt modelId="{C9147DF4-B1FA-4B13-8D64-FB0C73CFF284}" type="sibTrans" cxnId="{CC425E62-DE1A-4D20-B4CC-C44D6CAE019D}">
      <dgm:prSet/>
      <dgm:spPr/>
      <dgm:t>
        <a:bodyPr/>
        <a:lstStyle/>
        <a:p>
          <a:endParaRPr lang="en-US"/>
        </a:p>
      </dgm:t>
    </dgm:pt>
    <dgm:pt modelId="{E9207851-6C20-4C7E-822C-BF52C814B89F}">
      <dgm:prSet/>
      <dgm:spPr/>
      <dgm:t>
        <a:bodyPr/>
        <a:lstStyle/>
        <a:p>
          <a:r>
            <a:rPr lang="en-US" dirty="0"/>
            <a:t>TSV/CSV/VCF</a:t>
          </a:r>
        </a:p>
      </dgm:t>
    </dgm:pt>
    <dgm:pt modelId="{0A74D70C-5DA9-4A0F-95AE-742A62005267}" type="parTrans" cxnId="{A5477867-480F-4896-848D-D16A5B551EF7}">
      <dgm:prSet/>
      <dgm:spPr/>
      <dgm:t>
        <a:bodyPr/>
        <a:lstStyle/>
        <a:p>
          <a:endParaRPr lang="en-US"/>
        </a:p>
      </dgm:t>
    </dgm:pt>
    <dgm:pt modelId="{AB4A649D-1297-4C04-8740-DCEE5DD72FA8}" type="sibTrans" cxnId="{A5477867-480F-4896-848D-D16A5B551EF7}">
      <dgm:prSet/>
      <dgm:spPr/>
      <dgm:t>
        <a:bodyPr/>
        <a:lstStyle/>
        <a:p>
          <a:endParaRPr lang="en-US"/>
        </a:p>
      </dgm:t>
    </dgm:pt>
    <dgm:pt modelId="{39AFCEBD-2A5D-AB42-90A8-D7C964C174C0}" type="pres">
      <dgm:prSet presAssocID="{AB97DED3-0D96-4784-9FAB-255FD5309071}" presName="linear" presStyleCnt="0">
        <dgm:presLayoutVars>
          <dgm:dir/>
          <dgm:animLvl val="lvl"/>
          <dgm:resizeHandles val="exact"/>
        </dgm:presLayoutVars>
      </dgm:prSet>
      <dgm:spPr/>
    </dgm:pt>
    <dgm:pt modelId="{A03272D1-A85C-0E44-95B4-37BA52383B54}" type="pres">
      <dgm:prSet presAssocID="{1BFB961C-0B7D-4EAB-B2DC-7AD8AB3A6BCA}" presName="parentLin" presStyleCnt="0"/>
      <dgm:spPr/>
    </dgm:pt>
    <dgm:pt modelId="{F08CE636-3723-5D4F-B213-CBD6F01E78A8}" type="pres">
      <dgm:prSet presAssocID="{1BFB961C-0B7D-4EAB-B2DC-7AD8AB3A6BCA}" presName="parentLeftMargin" presStyleLbl="node1" presStyleIdx="0" presStyleCnt="4"/>
      <dgm:spPr/>
    </dgm:pt>
    <dgm:pt modelId="{2F6991B8-2CAD-6E47-BF96-50034F9854CE}" type="pres">
      <dgm:prSet presAssocID="{1BFB961C-0B7D-4EAB-B2DC-7AD8AB3A6BC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49ECE2D-7D73-594B-BB21-3FCB3F231BF8}" type="pres">
      <dgm:prSet presAssocID="{1BFB961C-0B7D-4EAB-B2DC-7AD8AB3A6BCA}" presName="negativeSpace" presStyleCnt="0"/>
      <dgm:spPr/>
    </dgm:pt>
    <dgm:pt modelId="{43AC286F-12C7-1A4B-8D08-C2BF3C060355}" type="pres">
      <dgm:prSet presAssocID="{1BFB961C-0B7D-4EAB-B2DC-7AD8AB3A6BCA}" presName="childText" presStyleLbl="conFgAcc1" presStyleIdx="0" presStyleCnt="4">
        <dgm:presLayoutVars>
          <dgm:bulletEnabled val="1"/>
        </dgm:presLayoutVars>
      </dgm:prSet>
      <dgm:spPr/>
    </dgm:pt>
    <dgm:pt modelId="{FD062299-AB0B-3D45-9986-B7E847B48194}" type="pres">
      <dgm:prSet presAssocID="{BA9D977D-C8ED-4720-9E0F-040511D40414}" presName="spaceBetweenRectangles" presStyleCnt="0"/>
      <dgm:spPr/>
    </dgm:pt>
    <dgm:pt modelId="{F4596EA9-11F5-E241-8FA3-D0564C5804D3}" type="pres">
      <dgm:prSet presAssocID="{1FAEE40D-CC5C-4FFE-BE11-9BC67B211AEB}" presName="parentLin" presStyleCnt="0"/>
      <dgm:spPr/>
    </dgm:pt>
    <dgm:pt modelId="{8E37C436-6C99-5946-9F5C-97E465288AB1}" type="pres">
      <dgm:prSet presAssocID="{1FAEE40D-CC5C-4FFE-BE11-9BC67B211AEB}" presName="parentLeftMargin" presStyleLbl="node1" presStyleIdx="0" presStyleCnt="4"/>
      <dgm:spPr/>
    </dgm:pt>
    <dgm:pt modelId="{DB10FC26-1D3B-7B41-B6B8-CA8D643BBD21}" type="pres">
      <dgm:prSet presAssocID="{1FAEE40D-CC5C-4FFE-BE11-9BC67B211AE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C572129-D341-2846-A1B4-2E2A5EE43E65}" type="pres">
      <dgm:prSet presAssocID="{1FAEE40D-CC5C-4FFE-BE11-9BC67B211AEB}" presName="negativeSpace" presStyleCnt="0"/>
      <dgm:spPr/>
    </dgm:pt>
    <dgm:pt modelId="{964AD911-E58A-704D-981A-6EFA3F936649}" type="pres">
      <dgm:prSet presAssocID="{1FAEE40D-CC5C-4FFE-BE11-9BC67B211AEB}" presName="childText" presStyleLbl="conFgAcc1" presStyleIdx="1" presStyleCnt="4">
        <dgm:presLayoutVars>
          <dgm:bulletEnabled val="1"/>
        </dgm:presLayoutVars>
      </dgm:prSet>
      <dgm:spPr/>
    </dgm:pt>
    <dgm:pt modelId="{C1877E1A-53C4-4E4D-8C35-E5CC41564277}" type="pres">
      <dgm:prSet presAssocID="{625E3F57-6EBE-423D-89A4-79CEF2A21EE3}" presName="spaceBetweenRectangles" presStyleCnt="0"/>
      <dgm:spPr/>
    </dgm:pt>
    <dgm:pt modelId="{6D1E74A1-A53E-AE4C-8D12-8F35ED52EFDC}" type="pres">
      <dgm:prSet presAssocID="{1C3E94E5-228F-449E-9D76-9C1FFA6C8EB3}" presName="parentLin" presStyleCnt="0"/>
      <dgm:spPr/>
    </dgm:pt>
    <dgm:pt modelId="{71308CB6-34E5-364A-BC3F-97C35AAF8618}" type="pres">
      <dgm:prSet presAssocID="{1C3E94E5-228F-449E-9D76-9C1FFA6C8EB3}" presName="parentLeftMargin" presStyleLbl="node1" presStyleIdx="1" presStyleCnt="4"/>
      <dgm:spPr/>
    </dgm:pt>
    <dgm:pt modelId="{3D3AD6F1-07BA-2B42-A89C-9D0BDFD07642}" type="pres">
      <dgm:prSet presAssocID="{1C3E94E5-228F-449E-9D76-9C1FFA6C8E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FB5F688-59D5-2740-83EA-1B40386E721A}" type="pres">
      <dgm:prSet presAssocID="{1C3E94E5-228F-449E-9D76-9C1FFA6C8EB3}" presName="negativeSpace" presStyleCnt="0"/>
      <dgm:spPr/>
    </dgm:pt>
    <dgm:pt modelId="{81E58710-FF56-7A41-BF87-D6B851055C09}" type="pres">
      <dgm:prSet presAssocID="{1C3E94E5-228F-449E-9D76-9C1FFA6C8EB3}" presName="childText" presStyleLbl="conFgAcc1" presStyleIdx="2" presStyleCnt="4">
        <dgm:presLayoutVars>
          <dgm:bulletEnabled val="1"/>
        </dgm:presLayoutVars>
      </dgm:prSet>
      <dgm:spPr/>
    </dgm:pt>
    <dgm:pt modelId="{1299A6A2-530E-014F-AE71-AE6BB3475FC4}" type="pres">
      <dgm:prSet presAssocID="{28387A19-C4E4-438B-85B7-2D200A11712D}" presName="spaceBetweenRectangles" presStyleCnt="0"/>
      <dgm:spPr/>
    </dgm:pt>
    <dgm:pt modelId="{AB4BC834-D08B-3346-8A87-52CCA6EEDE47}" type="pres">
      <dgm:prSet presAssocID="{164AF5DD-6A21-468E-BAAB-39B33737CB28}" presName="parentLin" presStyleCnt="0"/>
      <dgm:spPr/>
    </dgm:pt>
    <dgm:pt modelId="{93EE88A2-7CA9-524D-B251-8CB6AB95ABE6}" type="pres">
      <dgm:prSet presAssocID="{164AF5DD-6A21-468E-BAAB-39B33737CB28}" presName="parentLeftMargin" presStyleLbl="node1" presStyleIdx="2" presStyleCnt="4"/>
      <dgm:spPr/>
    </dgm:pt>
    <dgm:pt modelId="{A578D7FF-8A16-884F-8754-F8EE1F8FFE8A}" type="pres">
      <dgm:prSet presAssocID="{164AF5DD-6A21-468E-BAAB-39B33737CB2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04AA2D4-9738-614B-87C5-197E83CBC5B3}" type="pres">
      <dgm:prSet presAssocID="{164AF5DD-6A21-468E-BAAB-39B33737CB28}" presName="negativeSpace" presStyleCnt="0"/>
      <dgm:spPr/>
    </dgm:pt>
    <dgm:pt modelId="{8B1C2AD3-F06C-9E47-A636-B18A434ED28A}" type="pres">
      <dgm:prSet presAssocID="{164AF5DD-6A21-468E-BAAB-39B33737CB2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C866E0B-8F0C-464D-9F3C-605B036495F5}" type="presOf" srcId="{1FAEE40D-CC5C-4FFE-BE11-9BC67B211AEB}" destId="{8E37C436-6C99-5946-9F5C-97E465288AB1}" srcOrd="0" destOrd="0" presId="urn:microsoft.com/office/officeart/2005/8/layout/list1"/>
    <dgm:cxn modelId="{04657B0B-F1F3-394B-9EA1-C3D5CFFB6A7C}" type="presOf" srcId="{164AF5DD-6A21-468E-BAAB-39B33737CB28}" destId="{A578D7FF-8A16-884F-8754-F8EE1F8FFE8A}" srcOrd="1" destOrd="0" presId="urn:microsoft.com/office/officeart/2005/8/layout/list1"/>
    <dgm:cxn modelId="{62D34911-A29F-D64B-83AB-1EC1148FC0A5}" type="presOf" srcId="{1BFB961C-0B7D-4EAB-B2DC-7AD8AB3A6BCA}" destId="{2F6991B8-2CAD-6E47-BF96-50034F9854CE}" srcOrd="1" destOrd="0" presId="urn:microsoft.com/office/officeart/2005/8/layout/list1"/>
    <dgm:cxn modelId="{C26CDE1E-BC55-42DF-A8CB-86EEB1E15127}" srcId="{AB97DED3-0D96-4784-9FAB-255FD5309071}" destId="{1BFB961C-0B7D-4EAB-B2DC-7AD8AB3A6BCA}" srcOrd="0" destOrd="0" parTransId="{127897F5-FA88-48EC-8CEC-EE2C3052AE7F}" sibTransId="{BA9D977D-C8ED-4720-9E0F-040511D40414}"/>
    <dgm:cxn modelId="{23D50D2B-86EC-4E09-8C2D-5205DE616171}" srcId="{1C3E94E5-228F-449E-9D76-9C1FFA6C8EB3}" destId="{68A025E9-76F3-4721-A595-44C7849F888C}" srcOrd="0" destOrd="0" parTransId="{287CF263-15F2-4887-9F8B-3F32D9D87A47}" sibTransId="{FC8E3A70-74CC-46D3-853A-D3FC8CC4E970}"/>
    <dgm:cxn modelId="{1C2B4537-522E-4357-BB4A-5B3457997BEE}" srcId="{AB97DED3-0D96-4784-9FAB-255FD5309071}" destId="{1C3E94E5-228F-449E-9D76-9C1FFA6C8EB3}" srcOrd="2" destOrd="0" parTransId="{20DD6CBB-6D13-4ADE-9AC4-A5670B24387B}" sibTransId="{28387A19-C4E4-438B-85B7-2D200A11712D}"/>
    <dgm:cxn modelId="{E48AC05C-6E76-BB4F-B5A8-E00DE9297451}" type="presOf" srcId="{164AF5DD-6A21-468E-BAAB-39B33737CB28}" destId="{93EE88A2-7CA9-524D-B251-8CB6AB95ABE6}" srcOrd="0" destOrd="0" presId="urn:microsoft.com/office/officeart/2005/8/layout/list1"/>
    <dgm:cxn modelId="{CC425E62-DE1A-4D20-B4CC-C44D6CAE019D}" srcId="{AB97DED3-0D96-4784-9FAB-255FD5309071}" destId="{164AF5DD-6A21-468E-BAAB-39B33737CB28}" srcOrd="3" destOrd="0" parTransId="{E2362895-CE4F-4FE2-B278-0CC5DEE7E329}" sibTransId="{C9147DF4-B1FA-4B13-8D64-FB0C73CFF284}"/>
    <dgm:cxn modelId="{A5477867-480F-4896-848D-D16A5B551EF7}" srcId="{164AF5DD-6A21-468E-BAAB-39B33737CB28}" destId="{E9207851-6C20-4C7E-822C-BF52C814B89F}" srcOrd="0" destOrd="0" parTransId="{0A74D70C-5DA9-4A0F-95AE-742A62005267}" sibTransId="{AB4A649D-1297-4C04-8740-DCEE5DD72FA8}"/>
    <dgm:cxn modelId="{962AC973-6F80-4D5A-B1B1-A3848B9BE29C}" srcId="{AB97DED3-0D96-4784-9FAB-255FD5309071}" destId="{1FAEE40D-CC5C-4FFE-BE11-9BC67B211AEB}" srcOrd="1" destOrd="0" parTransId="{AFE6C449-3974-459A-9747-FF3B3799F8DC}" sibTransId="{625E3F57-6EBE-423D-89A4-79CEF2A21EE3}"/>
    <dgm:cxn modelId="{9D9F3A77-62F1-EB4C-A5E2-0493E7D00B92}" type="presOf" srcId="{809E3DEE-70BA-420A-8211-FBC022EAA517}" destId="{43AC286F-12C7-1A4B-8D08-C2BF3C060355}" srcOrd="0" destOrd="0" presId="urn:microsoft.com/office/officeart/2005/8/layout/list1"/>
    <dgm:cxn modelId="{AFC8527B-23E6-FB42-ACA7-E06BB58FB807}" type="presOf" srcId="{AB97DED3-0D96-4784-9FAB-255FD5309071}" destId="{39AFCEBD-2A5D-AB42-90A8-D7C964C174C0}" srcOrd="0" destOrd="0" presId="urn:microsoft.com/office/officeart/2005/8/layout/list1"/>
    <dgm:cxn modelId="{1BE7DA7D-7837-C84E-BFFB-9DE351DCF6A3}" type="presOf" srcId="{1C3E94E5-228F-449E-9D76-9C1FFA6C8EB3}" destId="{3D3AD6F1-07BA-2B42-A89C-9D0BDFD07642}" srcOrd="1" destOrd="0" presId="urn:microsoft.com/office/officeart/2005/8/layout/list1"/>
    <dgm:cxn modelId="{10143BAE-8043-C245-A8EE-F6E42FB06488}" type="presOf" srcId="{1BFB961C-0B7D-4EAB-B2DC-7AD8AB3A6BCA}" destId="{F08CE636-3723-5D4F-B213-CBD6F01E78A8}" srcOrd="0" destOrd="0" presId="urn:microsoft.com/office/officeart/2005/8/layout/list1"/>
    <dgm:cxn modelId="{F9231AB0-3ED3-2A4A-9967-CB3BE65C8187}" type="presOf" srcId="{1C3E94E5-228F-449E-9D76-9C1FFA6C8EB3}" destId="{71308CB6-34E5-364A-BC3F-97C35AAF8618}" srcOrd="0" destOrd="0" presId="urn:microsoft.com/office/officeart/2005/8/layout/list1"/>
    <dgm:cxn modelId="{931DF9B4-F0C3-F241-B70E-FD4D34ED01C5}" type="presOf" srcId="{68A025E9-76F3-4721-A595-44C7849F888C}" destId="{81E58710-FF56-7A41-BF87-D6B851055C09}" srcOrd="0" destOrd="0" presId="urn:microsoft.com/office/officeart/2005/8/layout/list1"/>
    <dgm:cxn modelId="{9F2322D1-1C72-4224-90A9-99555306BED5}" srcId="{1FAEE40D-CC5C-4FFE-BE11-9BC67B211AEB}" destId="{09F99D4B-065E-4F4E-89E1-3017A5C51155}" srcOrd="0" destOrd="0" parTransId="{DB78DB78-7A9E-4989-A41A-A0069E87DDA9}" sibTransId="{A230BA65-3E11-4111-8D90-AE666439DB74}"/>
    <dgm:cxn modelId="{3B7140D3-DABE-D644-B8F4-26002CC0ECA0}" type="presOf" srcId="{E9207851-6C20-4C7E-822C-BF52C814B89F}" destId="{8B1C2AD3-F06C-9E47-A636-B18A434ED28A}" srcOrd="0" destOrd="0" presId="urn:microsoft.com/office/officeart/2005/8/layout/list1"/>
    <dgm:cxn modelId="{6E0A0CD5-DC92-429C-8EFB-8EE9D0C4BF24}" srcId="{1BFB961C-0B7D-4EAB-B2DC-7AD8AB3A6BCA}" destId="{809E3DEE-70BA-420A-8211-FBC022EAA517}" srcOrd="0" destOrd="0" parTransId="{A8DC0B67-F6EB-4647-9FBB-380F89926E64}" sibTransId="{19313FB1-3AE1-41C2-849C-CC8B0AB61CAE}"/>
    <dgm:cxn modelId="{3C6ADFE8-65C9-8547-8EA6-B0BE48B9051D}" type="presOf" srcId="{09F99D4B-065E-4F4E-89E1-3017A5C51155}" destId="{964AD911-E58A-704D-981A-6EFA3F936649}" srcOrd="0" destOrd="0" presId="urn:microsoft.com/office/officeart/2005/8/layout/list1"/>
    <dgm:cxn modelId="{236BD4EF-2149-B449-AE1B-54261CE56FB0}" type="presOf" srcId="{1FAEE40D-CC5C-4FFE-BE11-9BC67B211AEB}" destId="{DB10FC26-1D3B-7B41-B6B8-CA8D643BBD21}" srcOrd="1" destOrd="0" presId="urn:microsoft.com/office/officeart/2005/8/layout/list1"/>
    <dgm:cxn modelId="{3386DD89-136A-7144-A6B7-08BA3FD9D97B}" type="presParOf" srcId="{39AFCEBD-2A5D-AB42-90A8-D7C964C174C0}" destId="{A03272D1-A85C-0E44-95B4-37BA52383B54}" srcOrd="0" destOrd="0" presId="urn:microsoft.com/office/officeart/2005/8/layout/list1"/>
    <dgm:cxn modelId="{C69627FC-C175-B746-8C4C-AC2E7C28D066}" type="presParOf" srcId="{A03272D1-A85C-0E44-95B4-37BA52383B54}" destId="{F08CE636-3723-5D4F-B213-CBD6F01E78A8}" srcOrd="0" destOrd="0" presId="urn:microsoft.com/office/officeart/2005/8/layout/list1"/>
    <dgm:cxn modelId="{8A46D3CC-5A71-8942-83C7-FE9410EF7DD1}" type="presParOf" srcId="{A03272D1-A85C-0E44-95B4-37BA52383B54}" destId="{2F6991B8-2CAD-6E47-BF96-50034F9854CE}" srcOrd="1" destOrd="0" presId="urn:microsoft.com/office/officeart/2005/8/layout/list1"/>
    <dgm:cxn modelId="{4C63F0A4-A7FA-C64B-BB67-95858E5134C8}" type="presParOf" srcId="{39AFCEBD-2A5D-AB42-90A8-D7C964C174C0}" destId="{549ECE2D-7D73-594B-BB21-3FCB3F231BF8}" srcOrd="1" destOrd="0" presId="urn:microsoft.com/office/officeart/2005/8/layout/list1"/>
    <dgm:cxn modelId="{D859C65D-85B9-E049-BC10-E94D2E6D4691}" type="presParOf" srcId="{39AFCEBD-2A5D-AB42-90A8-D7C964C174C0}" destId="{43AC286F-12C7-1A4B-8D08-C2BF3C060355}" srcOrd="2" destOrd="0" presId="urn:microsoft.com/office/officeart/2005/8/layout/list1"/>
    <dgm:cxn modelId="{D1783A6E-ED05-A848-8451-F7FE4DBEB338}" type="presParOf" srcId="{39AFCEBD-2A5D-AB42-90A8-D7C964C174C0}" destId="{FD062299-AB0B-3D45-9986-B7E847B48194}" srcOrd="3" destOrd="0" presId="urn:microsoft.com/office/officeart/2005/8/layout/list1"/>
    <dgm:cxn modelId="{B77D3BC1-AFDA-4F4C-BE5D-6ACC1365884B}" type="presParOf" srcId="{39AFCEBD-2A5D-AB42-90A8-D7C964C174C0}" destId="{F4596EA9-11F5-E241-8FA3-D0564C5804D3}" srcOrd="4" destOrd="0" presId="urn:microsoft.com/office/officeart/2005/8/layout/list1"/>
    <dgm:cxn modelId="{43E22A75-3592-1C47-A89C-6651021E9E7C}" type="presParOf" srcId="{F4596EA9-11F5-E241-8FA3-D0564C5804D3}" destId="{8E37C436-6C99-5946-9F5C-97E465288AB1}" srcOrd="0" destOrd="0" presId="urn:microsoft.com/office/officeart/2005/8/layout/list1"/>
    <dgm:cxn modelId="{3E79A390-FFB7-BC41-AFDA-90080272334A}" type="presParOf" srcId="{F4596EA9-11F5-E241-8FA3-D0564C5804D3}" destId="{DB10FC26-1D3B-7B41-B6B8-CA8D643BBD21}" srcOrd="1" destOrd="0" presId="urn:microsoft.com/office/officeart/2005/8/layout/list1"/>
    <dgm:cxn modelId="{EE622AC8-24C0-2D48-887A-B79964C07CF7}" type="presParOf" srcId="{39AFCEBD-2A5D-AB42-90A8-D7C964C174C0}" destId="{8C572129-D341-2846-A1B4-2E2A5EE43E65}" srcOrd="5" destOrd="0" presId="urn:microsoft.com/office/officeart/2005/8/layout/list1"/>
    <dgm:cxn modelId="{115E9181-7BCB-3F4F-A003-724792EC3162}" type="presParOf" srcId="{39AFCEBD-2A5D-AB42-90A8-D7C964C174C0}" destId="{964AD911-E58A-704D-981A-6EFA3F936649}" srcOrd="6" destOrd="0" presId="urn:microsoft.com/office/officeart/2005/8/layout/list1"/>
    <dgm:cxn modelId="{724870B7-09EB-4E44-A2E5-E51C197553CB}" type="presParOf" srcId="{39AFCEBD-2A5D-AB42-90A8-D7C964C174C0}" destId="{C1877E1A-53C4-4E4D-8C35-E5CC41564277}" srcOrd="7" destOrd="0" presId="urn:microsoft.com/office/officeart/2005/8/layout/list1"/>
    <dgm:cxn modelId="{88CE5F2B-8961-C646-8E9B-67CBC0F05B18}" type="presParOf" srcId="{39AFCEBD-2A5D-AB42-90A8-D7C964C174C0}" destId="{6D1E74A1-A53E-AE4C-8D12-8F35ED52EFDC}" srcOrd="8" destOrd="0" presId="urn:microsoft.com/office/officeart/2005/8/layout/list1"/>
    <dgm:cxn modelId="{8935EEF4-79D1-3848-942A-06134B2876E9}" type="presParOf" srcId="{6D1E74A1-A53E-AE4C-8D12-8F35ED52EFDC}" destId="{71308CB6-34E5-364A-BC3F-97C35AAF8618}" srcOrd="0" destOrd="0" presId="urn:microsoft.com/office/officeart/2005/8/layout/list1"/>
    <dgm:cxn modelId="{98AE02C8-4345-5840-9DEE-0B8C4A9FCA2B}" type="presParOf" srcId="{6D1E74A1-A53E-AE4C-8D12-8F35ED52EFDC}" destId="{3D3AD6F1-07BA-2B42-A89C-9D0BDFD07642}" srcOrd="1" destOrd="0" presId="urn:microsoft.com/office/officeart/2005/8/layout/list1"/>
    <dgm:cxn modelId="{45B2A9C5-9F9B-1644-ABDA-8292F1815749}" type="presParOf" srcId="{39AFCEBD-2A5D-AB42-90A8-D7C964C174C0}" destId="{2FB5F688-59D5-2740-83EA-1B40386E721A}" srcOrd="9" destOrd="0" presId="urn:microsoft.com/office/officeart/2005/8/layout/list1"/>
    <dgm:cxn modelId="{1C7D5E35-5968-7E45-B150-84E652A54851}" type="presParOf" srcId="{39AFCEBD-2A5D-AB42-90A8-D7C964C174C0}" destId="{81E58710-FF56-7A41-BF87-D6B851055C09}" srcOrd="10" destOrd="0" presId="urn:microsoft.com/office/officeart/2005/8/layout/list1"/>
    <dgm:cxn modelId="{42AC3C29-0E6C-9B4C-8C63-D9EEB6F50111}" type="presParOf" srcId="{39AFCEBD-2A5D-AB42-90A8-D7C964C174C0}" destId="{1299A6A2-530E-014F-AE71-AE6BB3475FC4}" srcOrd="11" destOrd="0" presId="urn:microsoft.com/office/officeart/2005/8/layout/list1"/>
    <dgm:cxn modelId="{D6E4095D-4242-AA44-ADCC-FA97F9160C98}" type="presParOf" srcId="{39AFCEBD-2A5D-AB42-90A8-D7C964C174C0}" destId="{AB4BC834-D08B-3346-8A87-52CCA6EEDE47}" srcOrd="12" destOrd="0" presId="urn:microsoft.com/office/officeart/2005/8/layout/list1"/>
    <dgm:cxn modelId="{062AA21C-40D6-F940-963E-620D7F7595BF}" type="presParOf" srcId="{AB4BC834-D08B-3346-8A87-52CCA6EEDE47}" destId="{93EE88A2-7CA9-524D-B251-8CB6AB95ABE6}" srcOrd="0" destOrd="0" presId="urn:microsoft.com/office/officeart/2005/8/layout/list1"/>
    <dgm:cxn modelId="{CFD8D856-F87D-9B46-B1AA-EE1F415674B9}" type="presParOf" srcId="{AB4BC834-D08B-3346-8A87-52CCA6EEDE47}" destId="{A578D7FF-8A16-884F-8754-F8EE1F8FFE8A}" srcOrd="1" destOrd="0" presId="urn:microsoft.com/office/officeart/2005/8/layout/list1"/>
    <dgm:cxn modelId="{4CD9BC82-E725-1B45-91DC-433A64852F50}" type="presParOf" srcId="{39AFCEBD-2A5D-AB42-90A8-D7C964C174C0}" destId="{804AA2D4-9738-614B-87C5-197E83CBC5B3}" srcOrd="13" destOrd="0" presId="urn:microsoft.com/office/officeart/2005/8/layout/list1"/>
    <dgm:cxn modelId="{313B7351-A066-BE45-843D-DD73CDB88A09}" type="presParOf" srcId="{39AFCEBD-2A5D-AB42-90A8-D7C964C174C0}" destId="{8B1C2AD3-F06C-9E47-A636-B18A434ED28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590C86D-67D1-4B54-890C-6170260BACE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79BB7D-9495-4FAA-A4F3-0DCFBAE5FCEC}">
      <dgm:prSet/>
      <dgm:spPr/>
      <dgm:t>
        <a:bodyPr/>
        <a:lstStyle/>
        <a:p>
          <a:r>
            <a:rPr lang="en-US"/>
            <a:t>Linear</a:t>
          </a:r>
        </a:p>
      </dgm:t>
    </dgm:pt>
    <dgm:pt modelId="{D05C3B06-3B7F-4A80-BFA7-B0A1864EDEB8}" type="parTrans" cxnId="{5C6EF0A5-71D1-4C54-9B78-B209DEF700B6}">
      <dgm:prSet/>
      <dgm:spPr/>
      <dgm:t>
        <a:bodyPr/>
        <a:lstStyle/>
        <a:p>
          <a:endParaRPr lang="en-US"/>
        </a:p>
      </dgm:t>
    </dgm:pt>
    <dgm:pt modelId="{3A1DE260-BF8A-431A-BF8D-B02619BF8093}" type="sibTrans" cxnId="{5C6EF0A5-71D1-4C54-9B78-B209DEF700B6}">
      <dgm:prSet/>
      <dgm:spPr/>
      <dgm:t>
        <a:bodyPr/>
        <a:lstStyle/>
        <a:p>
          <a:endParaRPr lang="en-US"/>
        </a:p>
      </dgm:t>
    </dgm:pt>
    <dgm:pt modelId="{85002074-B03B-47D7-93D6-69659CCA0ED3}">
      <dgm:prSet/>
      <dgm:spPr/>
      <dgm:t>
        <a:bodyPr/>
        <a:lstStyle/>
        <a:p>
          <a:r>
            <a:rPr lang="en-US"/>
            <a:t>Continuous response variable</a:t>
          </a:r>
        </a:p>
      </dgm:t>
    </dgm:pt>
    <dgm:pt modelId="{6776FD26-DBF7-406A-958A-21F74084B213}" type="parTrans" cxnId="{D47168D6-4751-45F2-9576-C9DA59750F89}">
      <dgm:prSet/>
      <dgm:spPr/>
      <dgm:t>
        <a:bodyPr/>
        <a:lstStyle/>
        <a:p>
          <a:endParaRPr lang="en-US"/>
        </a:p>
      </dgm:t>
    </dgm:pt>
    <dgm:pt modelId="{99893D57-99FE-476F-841B-5CEF3FCD46C0}" type="sibTrans" cxnId="{D47168D6-4751-45F2-9576-C9DA59750F89}">
      <dgm:prSet/>
      <dgm:spPr/>
      <dgm:t>
        <a:bodyPr/>
        <a:lstStyle/>
        <a:p>
          <a:endParaRPr lang="en-US"/>
        </a:p>
      </dgm:t>
    </dgm:pt>
    <dgm:pt modelId="{6161182E-C6EF-4604-B950-F210720DA526}">
      <dgm:prSet/>
      <dgm:spPr/>
      <dgm:t>
        <a:bodyPr/>
        <a:lstStyle/>
        <a:p>
          <a:r>
            <a:rPr lang="en-US"/>
            <a:t>Example: gene expression levels</a:t>
          </a:r>
        </a:p>
      </dgm:t>
    </dgm:pt>
    <dgm:pt modelId="{1C4FEC1A-2F9F-41EF-B261-719F03C8BD1F}" type="parTrans" cxnId="{12DB5C01-9B34-4A0F-9EEB-F5B7F0094B57}">
      <dgm:prSet/>
      <dgm:spPr/>
      <dgm:t>
        <a:bodyPr/>
        <a:lstStyle/>
        <a:p>
          <a:endParaRPr lang="en-US"/>
        </a:p>
      </dgm:t>
    </dgm:pt>
    <dgm:pt modelId="{579F9B23-C1B3-4853-ADEB-3EE50C3A0BE3}" type="sibTrans" cxnId="{12DB5C01-9B34-4A0F-9EEB-F5B7F0094B57}">
      <dgm:prSet/>
      <dgm:spPr/>
      <dgm:t>
        <a:bodyPr/>
        <a:lstStyle/>
        <a:p>
          <a:endParaRPr lang="en-US"/>
        </a:p>
      </dgm:t>
    </dgm:pt>
    <dgm:pt modelId="{AD7D6801-58C0-41BA-809F-48084C439D42}">
      <dgm:prSet/>
      <dgm:spPr/>
      <dgm:t>
        <a:bodyPr/>
        <a:lstStyle/>
        <a:p>
          <a:r>
            <a:rPr lang="en-US"/>
            <a:t>Logistic</a:t>
          </a:r>
        </a:p>
      </dgm:t>
    </dgm:pt>
    <dgm:pt modelId="{1F0585ED-779E-475F-971E-4546EED86BCE}" type="parTrans" cxnId="{2BB5FE74-7926-492F-A155-AB0FD3DE3D2F}">
      <dgm:prSet/>
      <dgm:spPr/>
      <dgm:t>
        <a:bodyPr/>
        <a:lstStyle/>
        <a:p>
          <a:endParaRPr lang="en-US"/>
        </a:p>
      </dgm:t>
    </dgm:pt>
    <dgm:pt modelId="{20D1CFE6-5EA1-42AE-B832-D4D4B7427F8F}" type="sibTrans" cxnId="{2BB5FE74-7926-492F-A155-AB0FD3DE3D2F}">
      <dgm:prSet/>
      <dgm:spPr/>
      <dgm:t>
        <a:bodyPr/>
        <a:lstStyle/>
        <a:p>
          <a:endParaRPr lang="en-US"/>
        </a:p>
      </dgm:t>
    </dgm:pt>
    <dgm:pt modelId="{AA86D47B-EADF-4F7A-92EB-9B4243DB5B60}">
      <dgm:prSet/>
      <dgm:spPr/>
      <dgm:t>
        <a:bodyPr/>
        <a:lstStyle/>
        <a:p>
          <a:r>
            <a:rPr lang="en-US"/>
            <a:t>Discrete response variable </a:t>
          </a:r>
        </a:p>
      </dgm:t>
    </dgm:pt>
    <dgm:pt modelId="{92D5815B-94B0-4F67-96B4-E90CD2155690}" type="parTrans" cxnId="{3D5499DB-D9A0-4F75-9DA6-58A43773055C}">
      <dgm:prSet/>
      <dgm:spPr/>
      <dgm:t>
        <a:bodyPr/>
        <a:lstStyle/>
        <a:p>
          <a:endParaRPr lang="en-US"/>
        </a:p>
      </dgm:t>
    </dgm:pt>
    <dgm:pt modelId="{00970CC7-B05E-498C-A7C9-98A93B32B178}" type="sibTrans" cxnId="{3D5499DB-D9A0-4F75-9DA6-58A43773055C}">
      <dgm:prSet/>
      <dgm:spPr/>
      <dgm:t>
        <a:bodyPr/>
        <a:lstStyle/>
        <a:p>
          <a:endParaRPr lang="en-US"/>
        </a:p>
      </dgm:t>
    </dgm:pt>
    <dgm:pt modelId="{9D21B22F-7AEC-4DDE-9923-5608A1261CD7}">
      <dgm:prSet/>
      <dgm:spPr/>
      <dgm:t>
        <a:bodyPr/>
        <a:lstStyle/>
        <a:p>
          <a:r>
            <a:rPr lang="en-US"/>
            <a:t>Example: survival status (alive/deceased)</a:t>
          </a:r>
        </a:p>
      </dgm:t>
    </dgm:pt>
    <dgm:pt modelId="{150AAB0E-9180-4081-859B-6E00613A5E92}" type="parTrans" cxnId="{444090E4-C5FB-499D-A94E-E585E31E552C}">
      <dgm:prSet/>
      <dgm:spPr/>
      <dgm:t>
        <a:bodyPr/>
        <a:lstStyle/>
        <a:p>
          <a:endParaRPr lang="en-US"/>
        </a:p>
      </dgm:t>
    </dgm:pt>
    <dgm:pt modelId="{0C00DB9D-2D5F-42A8-B407-9684E3C4AA49}" type="sibTrans" cxnId="{444090E4-C5FB-499D-A94E-E585E31E552C}">
      <dgm:prSet/>
      <dgm:spPr/>
      <dgm:t>
        <a:bodyPr/>
        <a:lstStyle/>
        <a:p>
          <a:endParaRPr lang="en-US"/>
        </a:p>
      </dgm:t>
    </dgm:pt>
    <dgm:pt modelId="{0EF297F3-DE76-CC48-AAFD-47243FB213C9}" type="pres">
      <dgm:prSet presAssocID="{7590C86D-67D1-4B54-890C-6170260BAC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4BC712-AB7F-5847-A521-7D9F769EC3F5}" type="pres">
      <dgm:prSet presAssocID="{1F79BB7D-9495-4FAA-A4F3-0DCFBAE5FCEC}" presName="hierRoot1" presStyleCnt="0"/>
      <dgm:spPr/>
    </dgm:pt>
    <dgm:pt modelId="{B9C8F738-B747-9345-A0BF-CEF59D8BD0D4}" type="pres">
      <dgm:prSet presAssocID="{1F79BB7D-9495-4FAA-A4F3-0DCFBAE5FCEC}" presName="composite" presStyleCnt="0"/>
      <dgm:spPr/>
    </dgm:pt>
    <dgm:pt modelId="{58352F00-F6D7-2347-9636-5F866AFA44BA}" type="pres">
      <dgm:prSet presAssocID="{1F79BB7D-9495-4FAA-A4F3-0DCFBAE5FCEC}" presName="background" presStyleLbl="node0" presStyleIdx="0" presStyleCnt="2"/>
      <dgm:spPr/>
    </dgm:pt>
    <dgm:pt modelId="{6171F14C-782A-E644-B5AD-9FA8DE20895E}" type="pres">
      <dgm:prSet presAssocID="{1F79BB7D-9495-4FAA-A4F3-0DCFBAE5FCEC}" presName="text" presStyleLbl="fgAcc0" presStyleIdx="0" presStyleCnt="2">
        <dgm:presLayoutVars>
          <dgm:chPref val="3"/>
        </dgm:presLayoutVars>
      </dgm:prSet>
      <dgm:spPr/>
    </dgm:pt>
    <dgm:pt modelId="{6E61ED21-3119-CD42-9272-EF46D16573B8}" type="pres">
      <dgm:prSet presAssocID="{1F79BB7D-9495-4FAA-A4F3-0DCFBAE5FCEC}" presName="hierChild2" presStyleCnt="0"/>
      <dgm:spPr/>
    </dgm:pt>
    <dgm:pt modelId="{83E6EDFC-D3EC-7B46-87AB-CC2182E36567}" type="pres">
      <dgm:prSet presAssocID="{6776FD26-DBF7-406A-958A-21F74084B213}" presName="Name10" presStyleLbl="parChTrans1D2" presStyleIdx="0" presStyleCnt="4"/>
      <dgm:spPr/>
    </dgm:pt>
    <dgm:pt modelId="{37C397FD-95C9-F24C-9D57-5C8388E32DB1}" type="pres">
      <dgm:prSet presAssocID="{85002074-B03B-47D7-93D6-69659CCA0ED3}" presName="hierRoot2" presStyleCnt="0"/>
      <dgm:spPr/>
    </dgm:pt>
    <dgm:pt modelId="{B8C8B327-9518-B147-AD88-2DEB9AB5E72D}" type="pres">
      <dgm:prSet presAssocID="{85002074-B03B-47D7-93D6-69659CCA0ED3}" presName="composite2" presStyleCnt="0"/>
      <dgm:spPr/>
    </dgm:pt>
    <dgm:pt modelId="{8FA91E66-BC35-2A4C-82F4-EDBCCA58F827}" type="pres">
      <dgm:prSet presAssocID="{85002074-B03B-47D7-93D6-69659CCA0ED3}" presName="background2" presStyleLbl="node2" presStyleIdx="0" presStyleCnt="4"/>
      <dgm:spPr/>
    </dgm:pt>
    <dgm:pt modelId="{833354C4-6DA6-9744-AC26-5D27B8120174}" type="pres">
      <dgm:prSet presAssocID="{85002074-B03B-47D7-93D6-69659CCA0ED3}" presName="text2" presStyleLbl="fgAcc2" presStyleIdx="0" presStyleCnt="4">
        <dgm:presLayoutVars>
          <dgm:chPref val="3"/>
        </dgm:presLayoutVars>
      </dgm:prSet>
      <dgm:spPr/>
    </dgm:pt>
    <dgm:pt modelId="{205E4B14-5297-9A48-BD7A-7F54323E010F}" type="pres">
      <dgm:prSet presAssocID="{85002074-B03B-47D7-93D6-69659CCA0ED3}" presName="hierChild3" presStyleCnt="0"/>
      <dgm:spPr/>
    </dgm:pt>
    <dgm:pt modelId="{72D8024E-0DBC-0048-86FB-0EF7618F689D}" type="pres">
      <dgm:prSet presAssocID="{1C4FEC1A-2F9F-41EF-B261-719F03C8BD1F}" presName="Name10" presStyleLbl="parChTrans1D2" presStyleIdx="1" presStyleCnt="4"/>
      <dgm:spPr/>
    </dgm:pt>
    <dgm:pt modelId="{B3D72131-4C71-F74B-B37F-8BA81BE90DC4}" type="pres">
      <dgm:prSet presAssocID="{6161182E-C6EF-4604-B950-F210720DA526}" presName="hierRoot2" presStyleCnt="0"/>
      <dgm:spPr/>
    </dgm:pt>
    <dgm:pt modelId="{F350D333-8033-B943-BC51-791710E35313}" type="pres">
      <dgm:prSet presAssocID="{6161182E-C6EF-4604-B950-F210720DA526}" presName="composite2" presStyleCnt="0"/>
      <dgm:spPr/>
    </dgm:pt>
    <dgm:pt modelId="{A9868188-3CA0-4643-8CA8-97B95D597E32}" type="pres">
      <dgm:prSet presAssocID="{6161182E-C6EF-4604-B950-F210720DA526}" presName="background2" presStyleLbl="node2" presStyleIdx="1" presStyleCnt="4"/>
      <dgm:spPr/>
    </dgm:pt>
    <dgm:pt modelId="{E3EF5CD8-C3E3-124D-A6B0-C88E463AC92A}" type="pres">
      <dgm:prSet presAssocID="{6161182E-C6EF-4604-B950-F210720DA526}" presName="text2" presStyleLbl="fgAcc2" presStyleIdx="1" presStyleCnt="4">
        <dgm:presLayoutVars>
          <dgm:chPref val="3"/>
        </dgm:presLayoutVars>
      </dgm:prSet>
      <dgm:spPr/>
    </dgm:pt>
    <dgm:pt modelId="{C57907BB-27B0-8A4D-B4A3-2BFCC0166CF5}" type="pres">
      <dgm:prSet presAssocID="{6161182E-C6EF-4604-B950-F210720DA526}" presName="hierChild3" presStyleCnt="0"/>
      <dgm:spPr/>
    </dgm:pt>
    <dgm:pt modelId="{B82D65A9-1542-B246-AF4C-D1BDA28D960C}" type="pres">
      <dgm:prSet presAssocID="{AD7D6801-58C0-41BA-809F-48084C439D42}" presName="hierRoot1" presStyleCnt="0"/>
      <dgm:spPr/>
    </dgm:pt>
    <dgm:pt modelId="{3C2949FF-60C6-6341-BF7E-531A1DE0765B}" type="pres">
      <dgm:prSet presAssocID="{AD7D6801-58C0-41BA-809F-48084C439D42}" presName="composite" presStyleCnt="0"/>
      <dgm:spPr/>
    </dgm:pt>
    <dgm:pt modelId="{C373E9AB-AE47-4D49-B665-75053A562F15}" type="pres">
      <dgm:prSet presAssocID="{AD7D6801-58C0-41BA-809F-48084C439D42}" presName="background" presStyleLbl="node0" presStyleIdx="1" presStyleCnt="2"/>
      <dgm:spPr/>
    </dgm:pt>
    <dgm:pt modelId="{63376F5E-4FAA-914E-A94D-3486545ABD05}" type="pres">
      <dgm:prSet presAssocID="{AD7D6801-58C0-41BA-809F-48084C439D42}" presName="text" presStyleLbl="fgAcc0" presStyleIdx="1" presStyleCnt="2">
        <dgm:presLayoutVars>
          <dgm:chPref val="3"/>
        </dgm:presLayoutVars>
      </dgm:prSet>
      <dgm:spPr/>
    </dgm:pt>
    <dgm:pt modelId="{FBF8FD0C-2BAA-CD4C-B59C-1104DB5B2089}" type="pres">
      <dgm:prSet presAssocID="{AD7D6801-58C0-41BA-809F-48084C439D42}" presName="hierChild2" presStyleCnt="0"/>
      <dgm:spPr/>
    </dgm:pt>
    <dgm:pt modelId="{C11159E4-9563-E64C-9AD8-AC3844683581}" type="pres">
      <dgm:prSet presAssocID="{92D5815B-94B0-4F67-96B4-E90CD2155690}" presName="Name10" presStyleLbl="parChTrans1D2" presStyleIdx="2" presStyleCnt="4"/>
      <dgm:spPr/>
    </dgm:pt>
    <dgm:pt modelId="{1D0A44AA-003E-0C43-84E2-A4AB2EC530A5}" type="pres">
      <dgm:prSet presAssocID="{AA86D47B-EADF-4F7A-92EB-9B4243DB5B60}" presName="hierRoot2" presStyleCnt="0"/>
      <dgm:spPr/>
    </dgm:pt>
    <dgm:pt modelId="{2B722A39-0E12-CB4A-83F3-3F3A4070D661}" type="pres">
      <dgm:prSet presAssocID="{AA86D47B-EADF-4F7A-92EB-9B4243DB5B60}" presName="composite2" presStyleCnt="0"/>
      <dgm:spPr/>
    </dgm:pt>
    <dgm:pt modelId="{D06F5088-5702-8040-A503-149FCB3E35A3}" type="pres">
      <dgm:prSet presAssocID="{AA86D47B-EADF-4F7A-92EB-9B4243DB5B60}" presName="background2" presStyleLbl="node2" presStyleIdx="2" presStyleCnt="4"/>
      <dgm:spPr/>
    </dgm:pt>
    <dgm:pt modelId="{996ADCAA-580E-5F4F-998D-D56021C07D32}" type="pres">
      <dgm:prSet presAssocID="{AA86D47B-EADF-4F7A-92EB-9B4243DB5B60}" presName="text2" presStyleLbl="fgAcc2" presStyleIdx="2" presStyleCnt="4">
        <dgm:presLayoutVars>
          <dgm:chPref val="3"/>
        </dgm:presLayoutVars>
      </dgm:prSet>
      <dgm:spPr/>
    </dgm:pt>
    <dgm:pt modelId="{CB535388-73DA-CD4E-96B3-49A901869ACD}" type="pres">
      <dgm:prSet presAssocID="{AA86D47B-EADF-4F7A-92EB-9B4243DB5B60}" presName="hierChild3" presStyleCnt="0"/>
      <dgm:spPr/>
    </dgm:pt>
    <dgm:pt modelId="{052DE6EA-08DD-904A-A10A-3660A1A01AF1}" type="pres">
      <dgm:prSet presAssocID="{150AAB0E-9180-4081-859B-6E00613A5E92}" presName="Name10" presStyleLbl="parChTrans1D2" presStyleIdx="3" presStyleCnt="4"/>
      <dgm:spPr/>
    </dgm:pt>
    <dgm:pt modelId="{02D2530F-6685-9641-BE1B-3A4A20C0EB6A}" type="pres">
      <dgm:prSet presAssocID="{9D21B22F-7AEC-4DDE-9923-5608A1261CD7}" presName="hierRoot2" presStyleCnt="0"/>
      <dgm:spPr/>
    </dgm:pt>
    <dgm:pt modelId="{565C03A5-5E70-0C4B-B701-CE12C883710D}" type="pres">
      <dgm:prSet presAssocID="{9D21B22F-7AEC-4DDE-9923-5608A1261CD7}" presName="composite2" presStyleCnt="0"/>
      <dgm:spPr/>
    </dgm:pt>
    <dgm:pt modelId="{4610380E-2BFC-124C-80D5-96580429B76E}" type="pres">
      <dgm:prSet presAssocID="{9D21B22F-7AEC-4DDE-9923-5608A1261CD7}" presName="background2" presStyleLbl="node2" presStyleIdx="3" presStyleCnt="4"/>
      <dgm:spPr/>
    </dgm:pt>
    <dgm:pt modelId="{D481D145-17B7-8B49-B527-01F923770B42}" type="pres">
      <dgm:prSet presAssocID="{9D21B22F-7AEC-4DDE-9923-5608A1261CD7}" presName="text2" presStyleLbl="fgAcc2" presStyleIdx="3" presStyleCnt="4">
        <dgm:presLayoutVars>
          <dgm:chPref val="3"/>
        </dgm:presLayoutVars>
      </dgm:prSet>
      <dgm:spPr/>
    </dgm:pt>
    <dgm:pt modelId="{2C2A2636-72FD-B243-9F06-9664607723D9}" type="pres">
      <dgm:prSet presAssocID="{9D21B22F-7AEC-4DDE-9923-5608A1261CD7}" presName="hierChild3" presStyleCnt="0"/>
      <dgm:spPr/>
    </dgm:pt>
  </dgm:ptLst>
  <dgm:cxnLst>
    <dgm:cxn modelId="{7D353501-E4B2-7648-8E87-96AA7D4A07F2}" type="presOf" srcId="{6161182E-C6EF-4604-B950-F210720DA526}" destId="{E3EF5CD8-C3E3-124D-A6B0-C88E463AC92A}" srcOrd="0" destOrd="0" presId="urn:microsoft.com/office/officeart/2005/8/layout/hierarchy1"/>
    <dgm:cxn modelId="{12DB5C01-9B34-4A0F-9EEB-F5B7F0094B57}" srcId="{1F79BB7D-9495-4FAA-A4F3-0DCFBAE5FCEC}" destId="{6161182E-C6EF-4604-B950-F210720DA526}" srcOrd="1" destOrd="0" parTransId="{1C4FEC1A-2F9F-41EF-B261-719F03C8BD1F}" sibTransId="{579F9B23-C1B3-4853-ADEB-3EE50C3A0BE3}"/>
    <dgm:cxn modelId="{D828960A-B00C-D14C-B330-8D55DB364A0A}" type="presOf" srcId="{85002074-B03B-47D7-93D6-69659CCA0ED3}" destId="{833354C4-6DA6-9744-AC26-5D27B8120174}" srcOrd="0" destOrd="0" presId="urn:microsoft.com/office/officeart/2005/8/layout/hierarchy1"/>
    <dgm:cxn modelId="{35462443-F072-6145-A64D-7D24B98A9A64}" type="presOf" srcId="{AA86D47B-EADF-4F7A-92EB-9B4243DB5B60}" destId="{996ADCAA-580E-5F4F-998D-D56021C07D32}" srcOrd="0" destOrd="0" presId="urn:microsoft.com/office/officeart/2005/8/layout/hierarchy1"/>
    <dgm:cxn modelId="{7DDE6958-D815-5147-8D66-903E092FE8EC}" type="presOf" srcId="{9D21B22F-7AEC-4DDE-9923-5608A1261CD7}" destId="{D481D145-17B7-8B49-B527-01F923770B42}" srcOrd="0" destOrd="0" presId="urn:microsoft.com/office/officeart/2005/8/layout/hierarchy1"/>
    <dgm:cxn modelId="{3C3B2B73-88E3-E948-BE84-8553295A692B}" type="presOf" srcId="{6776FD26-DBF7-406A-958A-21F74084B213}" destId="{83E6EDFC-D3EC-7B46-87AB-CC2182E36567}" srcOrd="0" destOrd="0" presId="urn:microsoft.com/office/officeart/2005/8/layout/hierarchy1"/>
    <dgm:cxn modelId="{2BB5FE74-7926-492F-A155-AB0FD3DE3D2F}" srcId="{7590C86D-67D1-4B54-890C-6170260BACE5}" destId="{AD7D6801-58C0-41BA-809F-48084C439D42}" srcOrd="1" destOrd="0" parTransId="{1F0585ED-779E-475F-971E-4546EED86BCE}" sibTransId="{20D1CFE6-5EA1-42AE-B832-D4D4B7427F8F}"/>
    <dgm:cxn modelId="{693DC98A-0292-C344-93D0-457FD6E01E1A}" type="presOf" srcId="{AD7D6801-58C0-41BA-809F-48084C439D42}" destId="{63376F5E-4FAA-914E-A94D-3486545ABD05}" srcOrd="0" destOrd="0" presId="urn:microsoft.com/office/officeart/2005/8/layout/hierarchy1"/>
    <dgm:cxn modelId="{1B5C7596-362A-424D-9C4F-EDC1AB00DA64}" type="presOf" srcId="{1F79BB7D-9495-4FAA-A4F3-0DCFBAE5FCEC}" destId="{6171F14C-782A-E644-B5AD-9FA8DE20895E}" srcOrd="0" destOrd="0" presId="urn:microsoft.com/office/officeart/2005/8/layout/hierarchy1"/>
    <dgm:cxn modelId="{9939D699-E52D-AE46-A9BF-5E256EC415FA}" type="presOf" srcId="{1C4FEC1A-2F9F-41EF-B261-719F03C8BD1F}" destId="{72D8024E-0DBC-0048-86FB-0EF7618F689D}" srcOrd="0" destOrd="0" presId="urn:microsoft.com/office/officeart/2005/8/layout/hierarchy1"/>
    <dgm:cxn modelId="{5C6EF0A5-71D1-4C54-9B78-B209DEF700B6}" srcId="{7590C86D-67D1-4B54-890C-6170260BACE5}" destId="{1F79BB7D-9495-4FAA-A4F3-0DCFBAE5FCEC}" srcOrd="0" destOrd="0" parTransId="{D05C3B06-3B7F-4A80-BFA7-B0A1864EDEB8}" sibTransId="{3A1DE260-BF8A-431A-BF8D-B02619BF8093}"/>
    <dgm:cxn modelId="{B2DB8FA7-5E4C-C04D-897B-AA3BF510AF87}" type="presOf" srcId="{7590C86D-67D1-4B54-890C-6170260BACE5}" destId="{0EF297F3-DE76-CC48-AAFD-47243FB213C9}" srcOrd="0" destOrd="0" presId="urn:microsoft.com/office/officeart/2005/8/layout/hierarchy1"/>
    <dgm:cxn modelId="{81A7D5B5-61FB-F243-A9A5-C67496C69A28}" type="presOf" srcId="{92D5815B-94B0-4F67-96B4-E90CD2155690}" destId="{C11159E4-9563-E64C-9AD8-AC3844683581}" srcOrd="0" destOrd="0" presId="urn:microsoft.com/office/officeart/2005/8/layout/hierarchy1"/>
    <dgm:cxn modelId="{D47168D6-4751-45F2-9576-C9DA59750F89}" srcId="{1F79BB7D-9495-4FAA-A4F3-0DCFBAE5FCEC}" destId="{85002074-B03B-47D7-93D6-69659CCA0ED3}" srcOrd="0" destOrd="0" parTransId="{6776FD26-DBF7-406A-958A-21F74084B213}" sibTransId="{99893D57-99FE-476F-841B-5CEF3FCD46C0}"/>
    <dgm:cxn modelId="{3D5499DB-D9A0-4F75-9DA6-58A43773055C}" srcId="{AD7D6801-58C0-41BA-809F-48084C439D42}" destId="{AA86D47B-EADF-4F7A-92EB-9B4243DB5B60}" srcOrd="0" destOrd="0" parTransId="{92D5815B-94B0-4F67-96B4-E90CD2155690}" sibTransId="{00970CC7-B05E-498C-A7C9-98A93B32B178}"/>
    <dgm:cxn modelId="{444090E4-C5FB-499D-A94E-E585E31E552C}" srcId="{AD7D6801-58C0-41BA-809F-48084C439D42}" destId="{9D21B22F-7AEC-4DDE-9923-5608A1261CD7}" srcOrd="1" destOrd="0" parTransId="{150AAB0E-9180-4081-859B-6E00613A5E92}" sibTransId="{0C00DB9D-2D5F-42A8-B407-9684E3C4AA49}"/>
    <dgm:cxn modelId="{13BEE0EB-5127-C34A-99F6-74661CB89FFC}" type="presOf" srcId="{150AAB0E-9180-4081-859B-6E00613A5E92}" destId="{052DE6EA-08DD-904A-A10A-3660A1A01AF1}" srcOrd="0" destOrd="0" presId="urn:microsoft.com/office/officeart/2005/8/layout/hierarchy1"/>
    <dgm:cxn modelId="{79D6E8F2-1EC8-C845-9A9D-A1F9C1242AAB}" type="presParOf" srcId="{0EF297F3-DE76-CC48-AAFD-47243FB213C9}" destId="{0C4BC712-AB7F-5847-A521-7D9F769EC3F5}" srcOrd="0" destOrd="0" presId="urn:microsoft.com/office/officeart/2005/8/layout/hierarchy1"/>
    <dgm:cxn modelId="{CBEF123F-498F-3A44-8275-7C68FB51996D}" type="presParOf" srcId="{0C4BC712-AB7F-5847-A521-7D9F769EC3F5}" destId="{B9C8F738-B747-9345-A0BF-CEF59D8BD0D4}" srcOrd="0" destOrd="0" presId="urn:microsoft.com/office/officeart/2005/8/layout/hierarchy1"/>
    <dgm:cxn modelId="{82259794-461B-5744-AAE4-739FD63A85D7}" type="presParOf" srcId="{B9C8F738-B747-9345-A0BF-CEF59D8BD0D4}" destId="{58352F00-F6D7-2347-9636-5F866AFA44BA}" srcOrd="0" destOrd="0" presId="urn:microsoft.com/office/officeart/2005/8/layout/hierarchy1"/>
    <dgm:cxn modelId="{39FDC77E-C41F-C048-A196-DB2A7746BCD0}" type="presParOf" srcId="{B9C8F738-B747-9345-A0BF-CEF59D8BD0D4}" destId="{6171F14C-782A-E644-B5AD-9FA8DE20895E}" srcOrd="1" destOrd="0" presId="urn:microsoft.com/office/officeart/2005/8/layout/hierarchy1"/>
    <dgm:cxn modelId="{39DB3D0B-1AE8-0944-868A-D5829F9F39FC}" type="presParOf" srcId="{0C4BC712-AB7F-5847-A521-7D9F769EC3F5}" destId="{6E61ED21-3119-CD42-9272-EF46D16573B8}" srcOrd="1" destOrd="0" presId="urn:microsoft.com/office/officeart/2005/8/layout/hierarchy1"/>
    <dgm:cxn modelId="{752E2804-2CB7-ED4D-AF1D-E53BD2B785CD}" type="presParOf" srcId="{6E61ED21-3119-CD42-9272-EF46D16573B8}" destId="{83E6EDFC-D3EC-7B46-87AB-CC2182E36567}" srcOrd="0" destOrd="0" presId="urn:microsoft.com/office/officeart/2005/8/layout/hierarchy1"/>
    <dgm:cxn modelId="{F9AB6DEB-14E9-1A41-B63F-F808A24737B0}" type="presParOf" srcId="{6E61ED21-3119-CD42-9272-EF46D16573B8}" destId="{37C397FD-95C9-F24C-9D57-5C8388E32DB1}" srcOrd="1" destOrd="0" presId="urn:microsoft.com/office/officeart/2005/8/layout/hierarchy1"/>
    <dgm:cxn modelId="{3C7ED318-C620-6F47-B311-613F5B29DC54}" type="presParOf" srcId="{37C397FD-95C9-F24C-9D57-5C8388E32DB1}" destId="{B8C8B327-9518-B147-AD88-2DEB9AB5E72D}" srcOrd="0" destOrd="0" presId="urn:microsoft.com/office/officeart/2005/8/layout/hierarchy1"/>
    <dgm:cxn modelId="{A92C88F8-6089-AE4F-8551-E3A32C70FEFD}" type="presParOf" srcId="{B8C8B327-9518-B147-AD88-2DEB9AB5E72D}" destId="{8FA91E66-BC35-2A4C-82F4-EDBCCA58F827}" srcOrd="0" destOrd="0" presId="urn:microsoft.com/office/officeart/2005/8/layout/hierarchy1"/>
    <dgm:cxn modelId="{DD9B20B4-F377-A344-9C58-9537DACDB5AA}" type="presParOf" srcId="{B8C8B327-9518-B147-AD88-2DEB9AB5E72D}" destId="{833354C4-6DA6-9744-AC26-5D27B8120174}" srcOrd="1" destOrd="0" presId="urn:microsoft.com/office/officeart/2005/8/layout/hierarchy1"/>
    <dgm:cxn modelId="{66509A06-950C-1944-BAB8-9CA9F522541E}" type="presParOf" srcId="{37C397FD-95C9-F24C-9D57-5C8388E32DB1}" destId="{205E4B14-5297-9A48-BD7A-7F54323E010F}" srcOrd="1" destOrd="0" presId="urn:microsoft.com/office/officeart/2005/8/layout/hierarchy1"/>
    <dgm:cxn modelId="{CB583F86-4BB5-6E42-B65A-958A943DDEF1}" type="presParOf" srcId="{6E61ED21-3119-CD42-9272-EF46D16573B8}" destId="{72D8024E-0DBC-0048-86FB-0EF7618F689D}" srcOrd="2" destOrd="0" presId="urn:microsoft.com/office/officeart/2005/8/layout/hierarchy1"/>
    <dgm:cxn modelId="{CD0182BF-91D7-FE4D-9A25-EDCC366313C0}" type="presParOf" srcId="{6E61ED21-3119-CD42-9272-EF46D16573B8}" destId="{B3D72131-4C71-F74B-B37F-8BA81BE90DC4}" srcOrd="3" destOrd="0" presId="urn:microsoft.com/office/officeart/2005/8/layout/hierarchy1"/>
    <dgm:cxn modelId="{8C1DD385-5115-6549-8FF5-DFDD6EAAE2E8}" type="presParOf" srcId="{B3D72131-4C71-F74B-B37F-8BA81BE90DC4}" destId="{F350D333-8033-B943-BC51-791710E35313}" srcOrd="0" destOrd="0" presId="urn:microsoft.com/office/officeart/2005/8/layout/hierarchy1"/>
    <dgm:cxn modelId="{7A22A949-F788-8F4A-88DD-F72048CCF8F9}" type="presParOf" srcId="{F350D333-8033-B943-BC51-791710E35313}" destId="{A9868188-3CA0-4643-8CA8-97B95D597E32}" srcOrd="0" destOrd="0" presId="urn:microsoft.com/office/officeart/2005/8/layout/hierarchy1"/>
    <dgm:cxn modelId="{B7AF1CE1-6D34-CC45-8C24-C6CCBB8BA7F0}" type="presParOf" srcId="{F350D333-8033-B943-BC51-791710E35313}" destId="{E3EF5CD8-C3E3-124D-A6B0-C88E463AC92A}" srcOrd="1" destOrd="0" presId="urn:microsoft.com/office/officeart/2005/8/layout/hierarchy1"/>
    <dgm:cxn modelId="{A8680B84-AA8A-3C4F-9D6B-F543489A1DA3}" type="presParOf" srcId="{B3D72131-4C71-F74B-B37F-8BA81BE90DC4}" destId="{C57907BB-27B0-8A4D-B4A3-2BFCC0166CF5}" srcOrd="1" destOrd="0" presId="urn:microsoft.com/office/officeart/2005/8/layout/hierarchy1"/>
    <dgm:cxn modelId="{A538834E-5561-AE48-BDB0-CA1CF49E380A}" type="presParOf" srcId="{0EF297F3-DE76-CC48-AAFD-47243FB213C9}" destId="{B82D65A9-1542-B246-AF4C-D1BDA28D960C}" srcOrd="1" destOrd="0" presId="urn:microsoft.com/office/officeart/2005/8/layout/hierarchy1"/>
    <dgm:cxn modelId="{7FF14617-0621-9A4B-B1AC-2DE045B43882}" type="presParOf" srcId="{B82D65A9-1542-B246-AF4C-D1BDA28D960C}" destId="{3C2949FF-60C6-6341-BF7E-531A1DE0765B}" srcOrd="0" destOrd="0" presId="urn:microsoft.com/office/officeart/2005/8/layout/hierarchy1"/>
    <dgm:cxn modelId="{4F4C069E-44D8-534F-B21B-FEED60AF80A6}" type="presParOf" srcId="{3C2949FF-60C6-6341-BF7E-531A1DE0765B}" destId="{C373E9AB-AE47-4D49-B665-75053A562F15}" srcOrd="0" destOrd="0" presId="urn:microsoft.com/office/officeart/2005/8/layout/hierarchy1"/>
    <dgm:cxn modelId="{DFAFC788-D9B6-C546-BE4E-B796FAD67296}" type="presParOf" srcId="{3C2949FF-60C6-6341-BF7E-531A1DE0765B}" destId="{63376F5E-4FAA-914E-A94D-3486545ABD05}" srcOrd="1" destOrd="0" presId="urn:microsoft.com/office/officeart/2005/8/layout/hierarchy1"/>
    <dgm:cxn modelId="{FDFA6C33-C343-E449-B758-E9D31F482301}" type="presParOf" srcId="{B82D65A9-1542-B246-AF4C-D1BDA28D960C}" destId="{FBF8FD0C-2BAA-CD4C-B59C-1104DB5B2089}" srcOrd="1" destOrd="0" presId="urn:microsoft.com/office/officeart/2005/8/layout/hierarchy1"/>
    <dgm:cxn modelId="{E1735CBE-B210-1040-A4D8-FD3638FCFA06}" type="presParOf" srcId="{FBF8FD0C-2BAA-CD4C-B59C-1104DB5B2089}" destId="{C11159E4-9563-E64C-9AD8-AC3844683581}" srcOrd="0" destOrd="0" presId="urn:microsoft.com/office/officeart/2005/8/layout/hierarchy1"/>
    <dgm:cxn modelId="{F65792EB-F9F6-A94D-A7FF-876F3672C3A5}" type="presParOf" srcId="{FBF8FD0C-2BAA-CD4C-B59C-1104DB5B2089}" destId="{1D0A44AA-003E-0C43-84E2-A4AB2EC530A5}" srcOrd="1" destOrd="0" presId="urn:microsoft.com/office/officeart/2005/8/layout/hierarchy1"/>
    <dgm:cxn modelId="{83FC5366-9010-1C4E-816D-C00A9E88F113}" type="presParOf" srcId="{1D0A44AA-003E-0C43-84E2-A4AB2EC530A5}" destId="{2B722A39-0E12-CB4A-83F3-3F3A4070D661}" srcOrd="0" destOrd="0" presId="urn:microsoft.com/office/officeart/2005/8/layout/hierarchy1"/>
    <dgm:cxn modelId="{1DB11DEC-40BF-3A44-8BD1-94CDDF8E8A7B}" type="presParOf" srcId="{2B722A39-0E12-CB4A-83F3-3F3A4070D661}" destId="{D06F5088-5702-8040-A503-149FCB3E35A3}" srcOrd="0" destOrd="0" presId="urn:microsoft.com/office/officeart/2005/8/layout/hierarchy1"/>
    <dgm:cxn modelId="{6A299BCB-AB38-2E46-94C6-900A8A03DCF2}" type="presParOf" srcId="{2B722A39-0E12-CB4A-83F3-3F3A4070D661}" destId="{996ADCAA-580E-5F4F-998D-D56021C07D32}" srcOrd="1" destOrd="0" presId="urn:microsoft.com/office/officeart/2005/8/layout/hierarchy1"/>
    <dgm:cxn modelId="{94755716-A7A7-E747-B37A-319AEF1BEDC7}" type="presParOf" srcId="{1D0A44AA-003E-0C43-84E2-A4AB2EC530A5}" destId="{CB535388-73DA-CD4E-96B3-49A901869ACD}" srcOrd="1" destOrd="0" presId="urn:microsoft.com/office/officeart/2005/8/layout/hierarchy1"/>
    <dgm:cxn modelId="{FD2445E2-CCC2-7047-889F-C92962A29EF9}" type="presParOf" srcId="{FBF8FD0C-2BAA-CD4C-B59C-1104DB5B2089}" destId="{052DE6EA-08DD-904A-A10A-3660A1A01AF1}" srcOrd="2" destOrd="0" presId="urn:microsoft.com/office/officeart/2005/8/layout/hierarchy1"/>
    <dgm:cxn modelId="{0D734C3B-F033-1143-883C-9C58870081EE}" type="presParOf" srcId="{FBF8FD0C-2BAA-CD4C-B59C-1104DB5B2089}" destId="{02D2530F-6685-9641-BE1B-3A4A20C0EB6A}" srcOrd="3" destOrd="0" presId="urn:microsoft.com/office/officeart/2005/8/layout/hierarchy1"/>
    <dgm:cxn modelId="{D71C8866-386C-A845-B4FC-D1B86F9EC634}" type="presParOf" srcId="{02D2530F-6685-9641-BE1B-3A4A20C0EB6A}" destId="{565C03A5-5E70-0C4B-B701-CE12C883710D}" srcOrd="0" destOrd="0" presId="urn:microsoft.com/office/officeart/2005/8/layout/hierarchy1"/>
    <dgm:cxn modelId="{356F2156-DDC7-DA49-9BA9-2D5CFF488A65}" type="presParOf" srcId="{565C03A5-5E70-0C4B-B701-CE12C883710D}" destId="{4610380E-2BFC-124C-80D5-96580429B76E}" srcOrd="0" destOrd="0" presId="urn:microsoft.com/office/officeart/2005/8/layout/hierarchy1"/>
    <dgm:cxn modelId="{29A1EE49-36A1-9542-98F0-1A012FBDBA88}" type="presParOf" srcId="{565C03A5-5E70-0C4B-B701-CE12C883710D}" destId="{D481D145-17B7-8B49-B527-01F923770B42}" srcOrd="1" destOrd="0" presId="urn:microsoft.com/office/officeart/2005/8/layout/hierarchy1"/>
    <dgm:cxn modelId="{85F49BA0-B3EF-FB44-8F44-807ADFD48811}" type="presParOf" srcId="{02D2530F-6685-9641-BE1B-3A4A20C0EB6A}" destId="{2C2A2636-72FD-B243-9F06-9664607723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BE693AE-79D3-43F0-9F7F-FB612FEE3498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CE014C-8F69-4CD2-894B-B12DB54115CA}">
      <dgm:prSet custT="1"/>
      <dgm:spPr/>
      <dgm:t>
        <a:bodyPr anchor="t"/>
        <a:lstStyle/>
        <a:p>
          <a:r>
            <a:rPr lang="en-US" sz="4400" dirty="0"/>
            <a:t>So what can we do in these cases?</a:t>
          </a:r>
        </a:p>
      </dgm:t>
    </dgm:pt>
    <dgm:pt modelId="{892DAF0C-6CBD-45CA-B595-F7D5F556B1ED}" type="parTrans" cxnId="{16FF5E80-E6E1-4C01-8EDE-485FDE949222}">
      <dgm:prSet/>
      <dgm:spPr/>
      <dgm:t>
        <a:bodyPr/>
        <a:lstStyle/>
        <a:p>
          <a:endParaRPr lang="en-US"/>
        </a:p>
      </dgm:t>
    </dgm:pt>
    <dgm:pt modelId="{B59CF155-71E4-430F-9561-ACC66EFC2D24}" type="sibTrans" cxnId="{16FF5E80-E6E1-4C01-8EDE-485FDE949222}">
      <dgm:prSet/>
      <dgm:spPr/>
      <dgm:t>
        <a:bodyPr/>
        <a:lstStyle/>
        <a:p>
          <a:endParaRPr lang="en-US"/>
        </a:p>
      </dgm:t>
    </dgm:pt>
    <dgm:pt modelId="{09BB58D4-769E-42A7-B5B2-68519E2F6D54}">
      <dgm:prSet/>
      <dgm:spPr/>
      <dgm:t>
        <a:bodyPr/>
        <a:lstStyle/>
        <a:p>
          <a:r>
            <a:rPr lang="en-US" dirty="0"/>
            <a:t>Control the familywise error rate</a:t>
          </a:r>
        </a:p>
      </dgm:t>
    </dgm:pt>
    <dgm:pt modelId="{563B49EA-E46C-4963-83A3-0511B627FD96}" type="parTrans" cxnId="{AC521ABF-C424-4ECF-8891-6E27AB52AE3A}">
      <dgm:prSet/>
      <dgm:spPr/>
      <dgm:t>
        <a:bodyPr/>
        <a:lstStyle/>
        <a:p>
          <a:endParaRPr lang="en-US"/>
        </a:p>
      </dgm:t>
    </dgm:pt>
    <dgm:pt modelId="{E393A4FA-D341-4ED3-BF43-DCA85A267E4D}" type="sibTrans" cxnId="{AC521ABF-C424-4ECF-8891-6E27AB52AE3A}">
      <dgm:prSet/>
      <dgm:spPr/>
      <dgm:t>
        <a:bodyPr/>
        <a:lstStyle/>
        <a:p>
          <a:endParaRPr lang="en-US"/>
        </a:p>
      </dgm:t>
    </dgm:pt>
    <dgm:pt modelId="{5B08DBAE-F2D3-480A-8EFB-FF26A74BB895}">
      <dgm:prSet/>
      <dgm:spPr/>
      <dgm:t>
        <a:bodyPr/>
        <a:lstStyle/>
        <a:p>
          <a:r>
            <a:rPr lang="en-US" b="1" dirty="0"/>
            <a:t>Familywise error rate </a:t>
          </a:r>
          <a:r>
            <a:rPr lang="en-US" dirty="0"/>
            <a:t>= proportion of all tests that yield a false positive </a:t>
          </a:r>
        </a:p>
      </dgm:t>
    </dgm:pt>
    <dgm:pt modelId="{AFAE1111-9133-4BFF-895C-EF5FDAEA8DB9}" type="parTrans" cxnId="{25B9A06A-AC9E-4FF8-B1C5-A5A3E9C440FA}">
      <dgm:prSet/>
      <dgm:spPr/>
      <dgm:t>
        <a:bodyPr/>
        <a:lstStyle/>
        <a:p>
          <a:endParaRPr lang="en-US"/>
        </a:p>
      </dgm:t>
    </dgm:pt>
    <dgm:pt modelId="{9A1CBA35-A050-475D-98F1-2B4817D21BA8}" type="sibTrans" cxnId="{25B9A06A-AC9E-4FF8-B1C5-A5A3E9C440FA}">
      <dgm:prSet/>
      <dgm:spPr/>
      <dgm:t>
        <a:bodyPr/>
        <a:lstStyle/>
        <a:p>
          <a:endParaRPr lang="en-US"/>
        </a:p>
      </dgm:t>
    </dgm:pt>
    <dgm:pt modelId="{68DE7617-F035-45EC-8D4B-BD6CC21D9EC4}">
      <dgm:prSet/>
      <dgm:spPr/>
      <dgm:t>
        <a:bodyPr/>
        <a:lstStyle/>
        <a:p>
          <a:r>
            <a:rPr lang="en-US" dirty="0"/>
            <a:t>Bonferroni correction: p-value x number of tests</a:t>
          </a:r>
        </a:p>
      </dgm:t>
    </dgm:pt>
    <dgm:pt modelId="{58CC74F7-0691-422A-B54C-8094EB09CB56}" type="parTrans" cxnId="{FEF70A06-EA09-420E-94AC-77B1EAB9305C}">
      <dgm:prSet/>
      <dgm:spPr/>
      <dgm:t>
        <a:bodyPr/>
        <a:lstStyle/>
        <a:p>
          <a:endParaRPr lang="en-US"/>
        </a:p>
      </dgm:t>
    </dgm:pt>
    <dgm:pt modelId="{1D157AFF-C514-48C1-9F8C-4BE56E6E9DEE}" type="sibTrans" cxnId="{FEF70A06-EA09-420E-94AC-77B1EAB9305C}">
      <dgm:prSet/>
      <dgm:spPr/>
      <dgm:t>
        <a:bodyPr/>
        <a:lstStyle/>
        <a:p>
          <a:endParaRPr lang="en-US"/>
        </a:p>
      </dgm:t>
    </dgm:pt>
    <dgm:pt modelId="{1DFAEF13-353A-44F3-ABE7-546AD8F6D4BB}">
      <dgm:prSet/>
      <dgm:spPr/>
      <dgm:t>
        <a:bodyPr/>
        <a:lstStyle/>
        <a:p>
          <a:r>
            <a:rPr lang="en-US"/>
            <a:t>This method is “harsh” in that they increase type II error (false negative) rates</a:t>
          </a:r>
        </a:p>
      </dgm:t>
    </dgm:pt>
    <dgm:pt modelId="{54A78CED-69DB-4FE0-B4BA-FD7C8C6699E5}" type="parTrans" cxnId="{81AE9EB1-E7DD-4B67-9FFD-B238BF2BA3E3}">
      <dgm:prSet/>
      <dgm:spPr/>
      <dgm:t>
        <a:bodyPr/>
        <a:lstStyle/>
        <a:p>
          <a:endParaRPr lang="en-US"/>
        </a:p>
      </dgm:t>
    </dgm:pt>
    <dgm:pt modelId="{CFD27CC2-FD27-4B97-B3F6-73A484124DA2}" type="sibTrans" cxnId="{81AE9EB1-E7DD-4B67-9FFD-B238BF2BA3E3}">
      <dgm:prSet/>
      <dgm:spPr/>
      <dgm:t>
        <a:bodyPr/>
        <a:lstStyle/>
        <a:p>
          <a:endParaRPr lang="en-US"/>
        </a:p>
      </dgm:t>
    </dgm:pt>
    <dgm:pt modelId="{0DBCBC22-1C8C-4246-B1AD-2135F995A8C4}">
      <dgm:prSet/>
      <dgm:spPr/>
      <dgm:t>
        <a:bodyPr/>
        <a:lstStyle/>
        <a:p>
          <a:r>
            <a:rPr lang="en-US" dirty="0"/>
            <a:t>Control the false discovery rate</a:t>
          </a:r>
        </a:p>
      </dgm:t>
    </dgm:pt>
    <dgm:pt modelId="{9C222C24-16EE-419B-A622-DD2CC9F81CCE}" type="parTrans" cxnId="{2021424D-CB4F-460A-B755-099A291BA2A1}">
      <dgm:prSet/>
      <dgm:spPr/>
      <dgm:t>
        <a:bodyPr/>
        <a:lstStyle/>
        <a:p>
          <a:endParaRPr lang="en-US"/>
        </a:p>
      </dgm:t>
    </dgm:pt>
    <dgm:pt modelId="{DF2EEAFF-FF1E-4927-934B-3F61EF087C5E}" type="sibTrans" cxnId="{2021424D-CB4F-460A-B755-099A291BA2A1}">
      <dgm:prSet/>
      <dgm:spPr/>
      <dgm:t>
        <a:bodyPr/>
        <a:lstStyle/>
        <a:p>
          <a:endParaRPr lang="en-US"/>
        </a:p>
      </dgm:t>
    </dgm:pt>
    <dgm:pt modelId="{C76BA0E1-525B-4417-8CD8-952B8C559C29}">
      <dgm:prSet/>
      <dgm:spPr/>
      <dgm:t>
        <a:bodyPr/>
        <a:lstStyle/>
        <a:p>
          <a:r>
            <a:rPr lang="en-US" b="1" dirty="0"/>
            <a:t>False discovery rate </a:t>
          </a:r>
          <a:r>
            <a:rPr lang="en-US" dirty="0"/>
            <a:t>= proportion of all significant tests that yield a false positive</a:t>
          </a:r>
        </a:p>
      </dgm:t>
    </dgm:pt>
    <dgm:pt modelId="{D1C841F4-BEF6-4204-9E3C-D5F1F6718185}" type="parTrans" cxnId="{5D0C5703-7568-4714-B31E-B7E300096093}">
      <dgm:prSet/>
      <dgm:spPr/>
      <dgm:t>
        <a:bodyPr/>
        <a:lstStyle/>
        <a:p>
          <a:endParaRPr lang="en-US"/>
        </a:p>
      </dgm:t>
    </dgm:pt>
    <dgm:pt modelId="{0B6B7BEC-8C42-494A-A2D3-39CBE3BA0DBA}" type="sibTrans" cxnId="{5D0C5703-7568-4714-B31E-B7E300096093}">
      <dgm:prSet/>
      <dgm:spPr/>
      <dgm:t>
        <a:bodyPr/>
        <a:lstStyle/>
        <a:p>
          <a:endParaRPr lang="en-US"/>
        </a:p>
      </dgm:t>
    </dgm:pt>
    <dgm:pt modelId="{E9140857-20D8-4493-A939-019932059CC1}">
      <dgm:prSet/>
      <dgm:spPr/>
      <dgm:t>
        <a:bodyPr/>
        <a:lstStyle/>
        <a:p>
          <a:r>
            <a:rPr lang="en-US" dirty="0" err="1"/>
            <a:t>Benjamini</a:t>
          </a:r>
          <a:r>
            <a:rPr lang="en-US" dirty="0"/>
            <a:t>-Hochberg (BH or FDR) </a:t>
          </a:r>
        </a:p>
      </dgm:t>
    </dgm:pt>
    <dgm:pt modelId="{E11403AE-DBBA-4CAF-8F05-67487CBD066F}" type="parTrans" cxnId="{5BD66D33-965D-4466-AA2B-0A1C2F338BCE}">
      <dgm:prSet/>
      <dgm:spPr/>
      <dgm:t>
        <a:bodyPr/>
        <a:lstStyle/>
        <a:p>
          <a:endParaRPr lang="en-US"/>
        </a:p>
      </dgm:t>
    </dgm:pt>
    <dgm:pt modelId="{C6510B8A-E8D6-4FC6-84B5-3217DE7701C8}" type="sibTrans" cxnId="{5BD66D33-965D-4466-AA2B-0A1C2F338BCE}">
      <dgm:prSet/>
      <dgm:spPr/>
      <dgm:t>
        <a:bodyPr/>
        <a:lstStyle/>
        <a:p>
          <a:endParaRPr lang="en-US"/>
        </a:p>
      </dgm:t>
    </dgm:pt>
    <dgm:pt modelId="{DF6D8E94-1A1E-CB42-9C8D-E60CA56FC1D2}" type="pres">
      <dgm:prSet presAssocID="{5BE693AE-79D3-43F0-9F7F-FB612FEE3498}" presName="Name0" presStyleCnt="0">
        <dgm:presLayoutVars>
          <dgm:dir/>
          <dgm:animLvl val="lvl"/>
          <dgm:resizeHandles val="exact"/>
        </dgm:presLayoutVars>
      </dgm:prSet>
      <dgm:spPr/>
    </dgm:pt>
    <dgm:pt modelId="{2D632EDC-88E7-EE40-9CD4-07CD0069772F}" type="pres">
      <dgm:prSet presAssocID="{BBCE014C-8F69-4CD2-894B-B12DB54115CA}" presName="boxAndChildren" presStyleCnt="0"/>
      <dgm:spPr/>
    </dgm:pt>
    <dgm:pt modelId="{480EE074-CBC0-4A42-A75B-71E68D4BD0B6}" type="pres">
      <dgm:prSet presAssocID="{BBCE014C-8F69-4CD2-894B-B12DB54115CA}" presName="parentTextBox" presStyleLbl="node1" presStyleIdx="0" presStyleCnt="1"/>
      <dgm:spPr/>
    </dgm:pt>
    <dgm:pt modelId="{C85835B6-1165-F44C-9E11-5935023C0D79}" type="pres">
      <dgm:prSet presAssocID="{BBCE014C-8F69-4CD2-894B-B12DB54115CA}" presName="entireBox" presStyleLbl="node1" presStyleIdx="0" presStyleCnt="1"/>
      <dgm:spPr/>
    </dgm:pt>
    <dgm:pt modelId="{4811CE29-8C8F-F14C-B285-C5D14007C146}" type="pres">
      <dgm:prSet presAssocID="{BBCE014C-8F69-4CD2-894B-B12DB54115CA}" presName="descendantBox" presStyleCnt="0"/>
      <dgm:spPr/>
    </dgm:pt>
    <dgm:pt modelId="{5D5CFD7B-D1BE-8040-9DDF-9F3CEEE13DEC}" type="pres">
      <dgm:prSet presAssocID="{09BB58D4-769E-42A7-B5B2-68519E2F6D54}" presName="childTextBox" presStyleLbl="fgAccFollowNode1" presStyleIdx="0" presStyleCnt="2" custScaleY="131495" custLinFactNeighborY="-11855">
        <dgm:presLayoutVars>
          <dgm:bulletEnabled val="1"/>
        </dgm:presLayoutVars>
      </dgm:prSet>
      <dgm:spPr/>
    </dgm:pt>
    <dgm:pt modelId="{BFB16084-E048-0541-9BB2-57217A8EEB89}" type="pres">
      <dgm:prSet presAssocID="{0DBCBC22-1C8C-4246-B1AD-2135F995A8C4}" presName="childTextBox" presStyleLbl="fgAccFollowNode1" presStyleIdx="1" presStyleCnt="2" custScaleY="131495" custLinFactNeighborY="-11862">
        <dgm:presLayoutVars>
          <dgm:bulletEnabled val="1"/>
        </dgm:presLayoutVars>
      </dgm:prSet>
      <dgm:spPr/>
    </dgm:pt>
  </dgm:ptLst>
  <dgm:cxnLst>
    <dgm:cxn modelId="{5D0C5703-7568-4714-B31E-B7E300096093}" srcId="{0DBCBC22-1C8C-4246-B1AD-2135F995A8C4}" destId="{C76BA0E1-525B-4417-8CD8-952B8C559C29}" srcOrd="0" destOrd="0" parTransId="{D1C841F4-BEF6-4204-9E3C-D5F1F6718185}" sibTransId="{0B6B7BEC-8C42-494A-A2D3-39CBE3BA0DBA}"/>
    <dgm:cxn modelId="{FEF70A06-EA09-420E-94AC-77B1EAB9305C}" srcId="{09BB58D4-769E-42A7-B5B2-68519E2F6D54}" destId="{68DE7617-F035-45EC-8D4B-BD6CC21D9EC4}" srcOrd="1" destOrd="0" parTransId="{58CC74F7-0691-422A-B54C-8094EB09CB56}" sibTransId="{1D157AFF-C514-48C1-9F8C-4BE56E6E9DEE}"/>
    <dgm:cxn modelId="{7800C326-4ED2-0140-A532-F171A2086572}" type="presOf" srcId="{68DE7617-F035-45EC-8D4B-BD6CC21D9EC4}" destId="{5D5CFD7B-D1BE-8040-9DDF-9F3CEEE13DEC}" srcOrd="0" destOrd="2" presId="urn:microsoft.com/office/officeart/2005/8/layout/process4"/>
    <dgm:cxn modelId="{5BD66D33-965D-4466-AA2B-0A1C2F338BCE}" srcId="{0DBCBC22-1C8C-4246-B1AD-2135F995A8C4}" destId="{E9140857-20D8-4493-A939-019932059CC1}" srcOrd="1" destOrd="0" parTransId="{E11403AE-DBBA-4CAF-8F05-67487CBD066F}" sibTransId="{C6510B8A-E8D6-4FC6-84B5-3217DE7701C8}"/>
    <dgm:cxn modelId="{2021424D-CB4F-460A-B755-099A291BA2A1}" srcId="{BBCE014C-8F69-4CD2-894B-B12DB54115CA}" destId="{0DBCBC22-1C8C-4246-B1AD-2135F995A8C4}" srcOrd="1" destOrd="0" parTransId="{9C222C24-16EE-419B-A622-DD2CC9F81CCE}" sibTransId="{DF2EEAFF-FF1E-4927-934B-3F61EF087C5E}"/>
    <dgm:cxn modelId="{C4238165-98AC-FA47-A5FA-4A4CA6433DE3}" type="presOf" srcId="{5BE693AE-79D3-43F0-9F7F-FB612FEE3498}" destId="{DF6D8E94-1A1E-CB42-9C8D-E60CA56FC1D2}" srcOrd="0" destOrd="0" presId="urn:microsoft.com/office/officeart/2005/8/layout/process4"/>
    <dgm:cxn modelId="{25B9A06A-AC9E-4FF8-B1C5-A5A3E9C440FA}" srcId="{09BB58D4-769E-42A7-B5B2-68519E2F6D54}" destId="{5B08DBAE-F2D3-480A-8EFB-FF26A74BB895}" srcOrd="0" destOrd="0" parTransId="{AFAE1111-9133-4BFF-895C-EF5FDAEA8DB9}" sibTransId="{9A1CBA35-A050-475D-98F1-2B4817D21BA8}"/>
    <dgm:cxn modelId="{EC2D176B-0E9B-314E-88C6-FE34CEEFE1E5}" type="presOf" srcId="{5B08DBAE-F2D3-480A-8EFB-FF26A74BB895}" destId="{5D5CFD7B-D1BE-8040-9DDF-9F3CEEE13DEC}" srcOrd="0" destOrd="1" presId="urn:microsoft.com/office/officeart/2005/8/layout/process4"/>
    <dgm:cxn modelId="{16FF5E80-E6E1-4C01-8EDE-485FDE949222}" srcId="{5BE693AE-79D3-43F0-9F7F-FB612FEE3498}" destId="{BBCE014C-8F69-4CD2-894B-B12DB54115CA}" srcOrd="0" destOrd="0" parTransId="{892DAF0C-6CBD-45CA-B595-F7D5F556B1ED}" sibTransId="{B59CF155-71E4-430F-9561-ACC66EFC2D24}"/>
    <dgm:cxn modelId="{45520484-C93E-894E-8351-33DAC5FC51B3}" type="presOf" srcId="{0DBCBC22-1C8C-4246-B1AD-2135F995A8C4}" destId="{BFB16084-E048-0541-9BB2-57217A8EEB89}" srcOrd="0" destOrd="0" presId="urn:microsoft.com/office/officeart/2005/8/layout/process4"/>
    <dgm:cxn modelId="{81AE9EB1-E7DD-4B67-9FFD-B238BF2BA3E3}" srcId="{09BB58D4-769E-42A7-B5B2-68519E2F6D54}" destId="{1DFAEF13-353A-44F3-ABE7-546AD8F6D4BB}" srcOrd="2" destOrd="0" parTransId="{54A78CED-69DB-4FE0-B4BA-FD7C8C6699E5}" sibTransId="{CFD27CC2-FD27-4B97-B3F6-73A484124DA2}"/>
    <dgm:cxn modelId="{CF24DFB8-CA7A-9C4F-AC7A-C002E5426237}" type="presOf" srcId="{1DFAEF13-353A-44F3-ABE7-546AD8F6D4BB}" destId="{5D5CFD7B-D1BE-8040-9DDF-9F3CEEE13DEC}" srcOrd="0" destOrd="3" presId="urn:microsoft.com/office/officeart/2005/8/layout/process4"/>
    <dgm:cxn modelId="{AEDB1EB9-2D4C-8545-93ED-1404EB422B3D}" type="presOf" srcId="{BBCE014C-8F69-4CD2-894B-B12DB54115CA}" destId="{480EE074-CBC0-4A42-A75B-71E68D4BD0B6}" srcOrd="0" destOrd="0" presId="urn:microsoft.com/office/officeart/2005/8/layout/process4"/>
    <dgm:cxn modelId="{AC521ABF-C424-4ECF-8891-6E27AB52AE3A}" srcId="{BBCE014C-8F69-4CD2-894B-B12DB54115CA}" destId="{09BB58D4-769E-42A7-B5B2-68519E2F6D54}" srcOrd="0" destOrd="0" parTransId="{563B49EA-E46C-4963-83A3-0511B627FD96}" sibTransId="{E393A4FA-D341-4ED3-BF43-DCA85A267E4D}"/>
    <dgm:cxn modelId="{A309AFBF-8C2C-2743-9494-CBB10DE80000}" type="presOf" srcId="{C76BA0E1-525B-4417-8CD8-952B8C559C29}" destId="{BFB16084-E048-0541-9BB2-57217A8EEB89}" srcOrd="0" destOrd="1" presId="urn:microsoft.com/office/officeart/2005/8/layout/process4"/>
    <dgm:cxn modelId="{46E042D5-CE73-3147-94CD-19CC8F54B110}" type="presOf" srcId="{BBCE014C-8F69-4CD2-894B-B12DB54115CA}" destId="{C85835B6-1165-F44C-9E11-5935023C0D79}" srcOrd="1" destOrd="0" presId="urn:microsoft.com/office/officeart/2005/8/layout/process4"/>
    <dgm:cxn modelId="{6792C9F2-D848-634E-A8BC-A0651B713DA9}" type="presOf" srcId="{09BB58D4-769E-42A7-B5B2-68519E2F6D54}" destId="{5D5CFD7B-D1BE-8040-9DDF-9F3CEEE13DEC}" srcOrd="0" destOrd="0" presId="urn:microsoft.com/office/officeart/2005/8/layout/process4"/>
    <dgm:cxn modelId="{CAD26CFB-5322-B247-9064-E0B25A46B719}" type="presOf" srcId="{E9140857-20D8-4493-A939-019932059CC1}" destId="{BFB16084-E048-0541-9BB2-57217A8EEB89}" srcOrd="0" destOrd="2" presId="urn:microsoft.com/office/officeart/2005/8/layout/process4"/>
    <dgm:cxn modelId="{D965CF25-15D7-884F-8AE4-6CA18A59303D}" type="presParOf" srcId="{DF6D8E94-1A1E-CB42-9C8D-E60CA56FC1D2}" destId="{2D632EDC-88E7-EE40-9CD4-07CD0069772F}" srcOrd="0" destOrd="0" presId="urn:microsoft.com/office/officeart/2005/8/layout/process4"/>
    <dgm:cxn modelId="{555186A0-6F30-804A-8F7B-6296F2EDB85E}" type="presParOf" srcId="{2D632EDC-88E7-EE40-9CD4-07CD0069772F}" destId="{480EE074-CBC0-4A42-A75B-71E68D4BD0B6}" srcOrd="0" destOrd="0" presId="urn:microsoft.com/office/officeart/2005/8/layout/process4"/>
    <dgm:cxn modelId="{667417A8-6E8A-4B46-AC09-1DB235FA8735}" type="presParOf" srcId="{2D632EDC-88E7-EE40-9CD4-07CD0069772F}" destId="{C85835B6-1165-F44C-9E11-5935023C0D79}" srcOrd="1" destOrd="0" presId="urn:microsoft.com/office/officeart/2005/8/layout/process4"/>
    <dgm:cxn modelId="{221466E9-17B6-1E42-B1EB-3ED282EBD0FC}" type="presParOf" srcId="{2D632EDC-88E7-EE40-9CD4-07CD0069772F}" destId="{4811CE29-8C8F-F14C-B285-C5D14007C146}" srcOrd="2" destOrd="0" presId="urn:microsoft.com/office/officeart/2005/8/layout/process4"/>
    <dgm:cxn modelId="{081B8D40-CEFB-1F4B-B9D3-288404126B5C}" type="presParOf" srcId="{4811CE29-8C8F-F14C-B285-C5D14007C146}" destId="{5D5CFD7B-D1BE-8040-9DDF-9F3CEEE13DEC}" srcOrd="0" destOrd="0" presId="urn:microsoft.com/office/officeart/2005/8/layout/process4"/>
    <dgm:cxn modelId="{7C3B975B-F622-8742-82F4-134D9C35D9C9}" type="presParOf" srcId="{4811CE29-8C8F-F14C-B285-C5D14007C146}" destId="{BFB16084-E048-0541-9BB2-57217A8EEB8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D14CEB-6887-4E15-805C-F992BCB9064B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E890C10-D00E-4DED-91B0-0DBE64C9478B}">
      <dgm:prSet custT="1"/>
      <dgm:spPr/>
      <dgm:t>
        <a:bodyPr/>
        <a:lstStyle/>
        <a:p>
          <a:r>
            <a:rPr lang="en-US" sz="1800" dirty="0"/>
            <a:t>Computational biology approaches typically generate </a:t>
          </a:r>
          <a:r>
            <a:rPr lang="en-US" sz="1800" b="1" dirty="0"/>
            <a:t>large amounts of data</a:t>
          </a:r>
          <a:r>
            <a:rPr lang="en-US" sz="1800" dirty="0"/>
            <a:t>.</a:t>
          </a:r>
        </a:p>
      </dgm:t>
    </dgm:pt>
    <dgm:pt modelId="{8FA54F1D-AF28-4451-AD17-A85EA60D8F57}" type="parTrans" cxnId="{031DEB8C-2FE5-437C-9F95-36F708DFD74A}">
      <dgm:prSet/>
      <dgm:spPr/>
      <dgm:t>
        <a:bodyPr/>
        <a:lstStyle/>
        <a:p>
          <a:endParaRPr lang="en-US" sz="1800"/>
        </a:p>
      </dgm:t>
    </dgm:pt>
    <dgm:pt modelId="{E57F3DFB-A84E-40A3-9FE8-AAAB385AB5CF}" type="sibTrans" cxnId="{031DEB8C-2FE5-437C-9F95-36F708DFD74A}">
      <dgm:prSet/>
      <dgm:spPr/>
      <dgm:t>
        <a:bodyPr/>
        <a:lstStyle/>
        <a:p>
          <a:endParaRPr lang="en-US" sz="1800"/>
        </a:p>
      </dgm:t>
    </dgm:pt>
    <dgm:pt modelId="{D7B799A6-D403-445D-B847-03FC52F56452}">
      <dgm:prSet custT="1"/>
      <dgm:spPr/>
      <dgm:t>
        <a:bodyPr/>
        <a:lstStyle/>
        <a:p>
          <a:r>
            <a:rPr lang="en-US" sz="1800" dirty="0"/>
            <a:t>Purpose of data analysis is to </a:t>
          </a:r>
          <a:r>
            <a:rPr lang="en-US" sz="1800" b="1" dirty="0"/>
            <a:t>identify patterns and trends </a:t>
          </a:r>
          <a:r>
            <a:rPr lang="en-US" sz="1800" dirty="0"/>
            <a:t>in biological data.</a:t>
          </a:r>
        </a:p>
      </dgm:t>
    </dgm:pt>
    <dgm:pt modelId="{BAFDA95B-F1E2-4B87-94AB-792FE7FC5819}" type="parTrans" cxnId="{C789F2CD-EE2F-4679-93E1-353D8A39623C}">
      <dgm:prSet/>
      <dgm:spPr/>
      <dgm:t>
        <a:bodyPr/>
        <a:lstStyle/>
        <a:p>
          <a:endParaRPr lang="en-US" sz="1800"/>
        </a:p>
      </dgm:t>
    </dgm:pt>
    <dgm:pt modelId="{653BBE4E-0B81-4D04-82B6-72AB27E19644}" type="sibTrans" cxnId="{C789F2CD-EE2F-4679-93E1-353D8A39623C}">
      <dgm:prSet/>
      <dgm:spPr/>
      <dgm:t>
        <a:bodyPr/>
        <a:lstStyle/>
        <a:p>
          <a:endParaRPr lang="en-US" sz="1800"/>
        </a:p>
      </dgm:t>
    </dgm:pt>
    <dgm:pt modelId="{390F51A8-B286-4EC3-AF90-7007003CFBFE}">
      <dgm:prSet custT="1"/>
      <dgm:spPr/>
      <dgm:t>
        <a:bodyPr/>
        <a:lstStyle/>
        <a:p>
          <a:r>
            <a:rPr lang="en-US" sz="1800" dirty="0"/>
            <a:t>Allows us to </a:t>
          </a:r>
          <a:r>
            <a:rPr lang="en-US" sz="1800" b="1" dirty="0"/>
            <a:t>rigorously test hypotheses </a:t>
          </a:r>
          <a:r>
            <a:rPr lang="en-US" sz="1800" dirty="0"/>
            <a:t>about biological processes and their relationships.</a:t>
          </a:r>
        </a:p>
      </dgm:t>
    </dgm:pt>
    <dgm:pt modelId="{F83E153C-F482-4EB1-889B-89E8E9040CDC}" type="parTrans" cxnId="{B1E0DEA0-5960-4475-9360-2BF9199FFF61}">
      <dgm:prSet/>
      <dgm:spPr/>
      <dgm:t>
        <a:bodyPr/>
        <a:lstStyle/>
        <a:p>
          <a:endParaRPr lang="en-US" sz="1800"/>
        </a:p>
      </dgm:t>
    </dgm:pt>
    <dgm:pt modelId="{4600D3DA-F083-4278-A679-71FD57182B6F}" type="sibTrans" cxnId="{B1E0DEA0-5960-4475-9360-2BF9199FFF61}">
      <dgm:prSet/>
      <dgm:spPr/>
      <dgm:t>
        <a:bodyPr/>
        <a:lstStyle/>
        <a:p>
          <a:endParaRPr lang="en-US" sz="1800"/>
        </a:p>
      </dgm:t>
    </dgm:pt>
    <dgm:pt modelId="{FCCFE67F-C5F1-48FB-BC7E-49C92491E7D8}">
      <dgm:prSet custT="1"/>
      <dgm:spPr/>
      <dgm:t>
        <a:bodyPr/>
        <a:lstStyle/>
        <a:p>
          <a:r>
            <a:rPr lang="en-US" sz="1800"/>
            <a:t>Helps </a:t>
          </a:r>
          <a:r>
            <a:rPr lang="en-US" sz="1800" b="1"/>
            <a:t>estimate parameters, fit models, and validate</a:t>
          </a:r>
          <a:r>
            <a:rPr lang="en-US" sz="1800"/>
            <a:t> models and simulations.</a:t>
          </a:r>
        </a:p>
      </dgm:t>
    </dgm:pt>
    <dgm:pt modelId="{F65A0ED8-97CB-4051-84F7-0331ED140022}" type="parTrans" cxnId="{F5DF9418-8D47-4200-8651-6F8DEBCC2E44}">
      <dgm:prSet/>
      <dgm:spPr/>
      <dgm:t>
        <a:bodyPr/>
        <a:lstStyle/>
        <a:p>
          <a:endParaRPr lang="en-US" sz="1800"/>
        </a:p>
      </dgm:t>
    </dgm:pt>
    <dgm:pt modelId="{F2F9CE3A-2971-44FE-B9A9-3E69E70C3326}" type="sibTrans" cxnId="{F5DF9418-8D47-4200-8651-6F8DEBCC2E44}">
      <dgm:prSet/>
      <dgm:spPr/>
      <dgm:t>
        <a:bodyPr/>
        <a:lstStyle/>
        <a:p>
          <a:endParaRPr lang="en-US" sz="1800"/>
        </a:p>
      </dgm:t>
    </dgm:pt>
    <dgm:pt modelId="{40C30791-E906-4743-ADB4-086520AB9B55}">
      <dgm:prSet custT="1"/>
      <dgm:spPr/>
      <dgm:t>
        <a:bodyPr/>
        <a:lstStyle/>
        <a:p>
          <a:r>
            <a:rPr lang="en-US" sz="1800"/>
            <a:t>Provides guidance on appropriate </a:t>
          </a:r>
          <a:r>
            <a:rPr lang="en-US" sz="1800" b="1"/>
            <a:t>experimental design</a:t>
          </a:r>
          <a:r>
            <a:rPr lang="en-US" sz="1800"/>
            <a:t>. </a:t>
          </a:r>
        </a:p>
      </dgm:t>
    </dgm:pt>
    <dgm:pt modelId="{9B59C230-0A2B-431B-BDCB-C2F1FD0DBD68}" type="parTrans" cxnId="{E6EDA58D-CE3A-466C-8A69-07B45B76D994}">
      <dgm:prSet/>
      <dgm:spPr/>
      <dgm:t>
        <a:bodyPr/>
        <a:lstStyle/>
        <a:p>
          <a:endParaRPr lang="en-US" sz="1800"/>
        </a:p>
      </dgm:t>
    </dgm:pt>
    <dgm:pt modelId="{169005B3-480F-4C9D-9E35-AA8C66B2D704}" type="sibTrans" cxnId="{E6EDA58D-CE3A-466C-8A69-07B45B76D994}">
      <dgm:prSet/>
      <dgm:spPr/>
      <dgm:t>
        <a:bodyPr/>
        <a:lstStyle/>
        <a:p>
          <a:endParaRPr lang="en-US" sz="1800"/>
        </a:p>
      </dgm:t>
    </dgm:pt>
    <dgm:pt modelId="{1D866F0C-494C-4065-8FE6-CF9C2644C23A}">
      <dgm:prSet custT="1"/>
      <dgm:spPr/>
      <dgm:t>
        <a:bodyPr/>
        <a:lstStyle/>
        <a:p>
          <a:r>
            <a:rPr lang="en-US" sz="1800"/>
            <a:t>Can be used to </a:t>
          </a:r>
          <a:r>
            <a:rPr lang="en-US" sz="1800" b="1"/>
            <a:t>make predictions </a:t>
          </a:r>
          <a:r>
            <a:rPr lang="en-US" sz="1800"/>
            <a:t>and </a:t>
          </a:r>
          <a:r>
            <a:rPr lang="en-US" sz="1800" b="1"/>
            <a:t>guide future research </a:t>
          </a:r>
          <a:r>
            <a:rPr lang="en-US" sz="1800"/>
            <a:t>directions.</a:t>
          </a:r>
        </a:p>
      </dgm:t>
    </dgm:pt>
    <dgm:pt modelId="{EAA79868-1DE5-4CCD-B516-35818F26DE8F}" type="parTrans" cxnId="{00D51B52-67D8-4781-88DF-810E7B37412B}">
      <dgm:prSet/>
      <dgm:spPr/>
      <dgm:t>
        <a:bodyPr/>
        <a:lstStyle/>
        <a:p>
          <a:endParaRPr lang="en-US" sz="1800"/>
        </a:p>
      </dgm:t>
    </dgm:pt>
    <dgm:pt modelId="{7A817C60-8522-4F3F-B72F-880703C09C26}" type="sibTrans" cxnId="{00D51B52-67D8-4781-88DF-810E7B37412B}">
      <dgm:prSet/>
      <dgm:spPr/>
      <dgm:t>
        <a:bodyPr/>
        <a:lstStyle/>
        <a:p>
          <a:endParaRPr lang="en-US" sz="1800"/>
        </a:p>
      </dgm:t>
    </dgm:pt>
    <dgm:pt modelId="{34E959D0-82AD-AD4C-8B1F-BE908183EC2A}" type="pres">
      <dgm:prSet presAssocID="{BCD14CEB-6887-4E15-805C-F992BCB9064B}" presName="diagram" presStyleCnt="0">
        <dgm:presLayoutVars>
          <dgm:dir/>
          <dgm:resizeHandles val="exact"/>
        </dgm:presLayoutVars>
      </dgm:prSet>
      <dgm:spPr/>
    </dgm:pt>
    <dgm:pt modelId="{DB543911-DBEB-D741-8FA3-9E47DFA2291D}" type="pres">
      <dgm:prSet presAssocID="{1E890C10-D00E-4DED-91B0-0DBE64C9478B}" presName="node" presStyleLbl="node1" presStyleIdx="0" presStyleCnt="6">
        <dgm:presLayoutVars>
          <dgm:bulletEnabled val="1"/>
        </dgm:presLayoutVars>
      </dgm:prSet>
      <dgm:spPr/>
    </dgm:pt>
    <dgm:pt modelId="{151B9109-F9CA-3E41-8CFC-132E7452DFDE}" type="pres">
      <dgm:prSet presAssocID="{E57F3DFB-A84E-40A3-9FE8-AAAB385AB5CF}" presName="sibTrans" presStyleCnt="0"/>
      <dgm:spPr/>
    </dgm:pt>
    <dgm:pt modelId="{5F15309E-7AE1-F842-BB2A-29497860BD7D}" type="pres">
      <dgm:prSet presAssocID="{D7B799A6-D403-445D-B847-03FC52F56452}" presName="node" presStyleLbl="node1" presStyleIdx="1" presStyleCnt="6">
        <dgm:presLayoutVars>
          <dgm:bulletEnabled val="1"/>
        </dgm:presLayoutVars>
      </dgm:prSet>
      <dgm:spPr/>
    </dgm:pt>
    <dgm:pt modelId="{7FAED7ED-E387-A84C-9058-C740964FAED3}" type="pres">
      <dgm:prSet presAssocID="{653BBE4E-0B81-4D04-82B6-72AB27E19644}" presName="sibTrans" presStyleCnt="0"/>
      <dgm:spPr/>
    </dgm:pt>
    <dgm:pt modelId="{430615FB-76AA-A149-830B-C38C3EBF1272}" type="pres">
      <dgm:prSet presAssocID="{390F51A8-B286-4EC3-AF90-7007003CFBFE}" presName="node" presStyleLbl="node1" presStyleIdx="2" presStyleCnt="6">
        <dgm:presLayoutVars>
          <dgm:bulletEnabled val="1"/>
        </dgm:presLayoutVars>
      </dgm:prSet>
      <dgm:spPr/>
    </dgm:pt>
    <dgm:pt modelId="{0E2019CD-50A5-6748-9216-35DE18CEB09F}" type="pres">
      <dgm:prSet presAssocID="{4600D3DA-F083-4278-A679-71FD57182B6F}" presName="sibTrans" presStyleCnt="0"/>
      <dgm:spPr/>
    </dgm:pt>
    <dgm:pt modelId="{9E82B5AC-8C7B-A44E-B38E-EEC22B3480D3}" type="pres">
      <dgm:prSet presAssocID="{FCCFE67F-C5F1-48FB-BC7E-49C92491E7D8}" presName="node" presStyleLbl="node1" presStyleIdx="3" presStyleCnt="6">
        <dgm:presLayoutVars>
          <dgm:bulletEnabled val="1"/>
        </dgm:presLayoutVars>
      </dgm:prSet>
      <dgm:spPr/>
    </dgm:pt>
    <dgm:pt modelId="{F9AD405B-936A-4745-A9B5-F9EE4BC8204B}" type="pres">
      <dgm:prSet presAssocID="{F2F9CE3A-2971-44FE-B9A9-3E69E70C3326}" presName="sibTrans" presStyleCnt="0"/>
      <dgm:spPr/>
    </dgm:pt>
    <dgm:pt modelId="{F9874C18-0ECC-4447-A4C8-33B71D03441A}" type="pres">
      <dgm:prSet presAssocID="{40C30791-E906-4743-ADB4-086520AB9B55}" presName="node" presStyleLbl="node1" presStyleIdx="4" presStyleCnt="6">
        <dgm:presLayoutVars>
          <dgm:bulletEnabled val="1"/>
        </dgm:presLayoutVars>
      </dgm:prSet>
      <dgm:spPr/>
    </dgm:pt>
    <dgm:pt modelId="{4C22946D-83A1-5C43-81FF-C34666EE3A71}" type="pres">
      <dgm:prSet presAssocID="{169005B3-480F-4C9D-9E35-AA8C66B2D704}" presName="sibTrans" presStyleCnt="0"/>
      <dgm:spPr/>
    </dgm:pt>
    <dgm:pt modelId="{5ED80305-A5A2-E04E-9C09-8C6625A6B2F6}" type="pres">
      <dgm:prSet presAssocID="{1D866F0C-494C-4065-8FE6-CF9C2644C23A}" presName="node" presStyleLbl="node1" presStyleIdx="5" presStyleCnt="6">
        <dgm:presLayoutVars>
          <dgm:bulletEnabled val="1"/>
        </dgm:presLayoutVars>
      </dgm:prSet>
      <dgm:spPr/>
    </dgm:pt>
  </dgm:ptLst>
  <dgm:cxnLst>
    <dgm:cxn modelId="{E53D9500-F1D5-EA46-B63F-8C581AB12928}" type="presOf" srcId="{40C30791-E906-4743-ADB4-086520AB9B55}" destId="{F9874C18-0ECC-4447-A4C8-33B71D03441A}" srcOrd="0" destOrd="0" presId="urn:microsoft.com/office/officeart/2005/8/layout/default"/>
    <dgm:cxn modelId="{F5DF9418-8D47-4200-8651-6F8DEBCC2E44}" srcId="{BCD14CEB-6887-4E15-805C-F992BCB9064B}" destId="{FCCFE67F-C5F1-48FB-BC7E-49C92491E7D8}" srcOrd="3" destOrd="0" parTransId="{F65A0ED8-97CB-4051-84F7-0331ED140022}" sibTransId="{F2F9CE3A-2971-44FE-B9A9-3E69E70C3326}"/>
    <dgm:cxn modelId="{2C7A2022-0FDA-594F-A1F2-30792423C390}" type="presOf" srcId="{BCD14CEB-6887-4E15-805C-F992BCB9064B}" destId="{34E959D0-82AD-AD4C-8B1F-BE908183EC2A}" srcOrd="0" destOrd="0" presId="urn:microsoft.com/office/officeart/2005/8/layout/default"/>
    <dgm:cxn modelId="{5F60F63B-2B46-F94A-840D-A5B061969014}" type="presOf" srcId="{1D866F0C-494C-4065-8FE6-CF9C2644C23A}" destId="{5ED80305-A5A2-E04E-9C09-8C6625A6B2F6}" srcOrd="0" destOrd="0" presId="urn:microsoft.com/office/officeart/2005/8/layout/default"/>
    <dgm:cxn modelId="{00D51B52-67D8-4781-88DF-810E7B37412B}" srcId="{BCD14CEB-6887-4E15-805C-F992BCB9064B}" destId="{1D866F0C-494C-4065-8FE6-CF9C2644C23A}" srcOrd="5" destOrd="0" parTransId="{EAA79868-1DE5-4CCD-B516-35818F26DE8F}" sibTransId="{7A817C60-8522-4F3F-B72F-880703C09C26}"/>
    <dgm:cxn modelId="{031DEB8C-2FE5-437C-9F95-36F708DFD74A}" srcId="{BCD14CEB-6887-4E15-805C-F992BCB9064B}" destId="{1E890C10-D00E-4DED-91B0-0DBE64C9478B}" srcOrd="0" destOrd="0" parTransId="{8FA54F1D-AF28-4451-AD17-A85EA60D8F57}" sibTransId="{E57F3DFB-A84E-40A3-9FE8-AAAB385AB5CF}"/>
    <dgm:cxn modelId="{E6EDA58D-CE3A-466C-8A69-07B45B76D994}" srcId="{BCD14CEB-6887-4E15-805C-F992BCB9064B}" destId="{40C30791-E906-4743-ADB4-086520AB9B55}" srcOrd="4" destOrd="0" parTransId="{9B59C230-0A2B-431B-BDCB-C2F1FD0DBD68}" sibTransId="{169005B3-480F-4C9D-9E35-AA8C66B2D704}"/>
    <dgm:cxn modelId="{5108FA8D-BDFA-1C40-9DB6-48A5175F69EA}" type="presOf" srcId="{FCCFE67F-C5F1-48FB-BC7E-49C92491E7D8}" destId="{9E82B5AC-8C7B-A44E-B38E-EEC22B3480D3}" srcOrd="0" destOrd="0" presId="urn:microsoft.com/office/officeart/2005/8/layout/default"/>
    <dgm:cxn modelId="{B1E0DEA0-5960-4475-9360-2BF9199FFF61}" srcId="{BCD14CEB-6887-4E15-805C-F992BCB9064B}" destId="{390F51A8-B286-4EC3-AF90-7007003CFBFE}" srcOrd="2" destOrd="0" parTransId="{F83E153C-F482-4EB1-889B-89E8E9040CDC}" sibTransId="{4600D3DA-F083-4278-A679-71FD57182B6F}"/>
    <dgm:cxn modelId="{C789F2CD-EE2F-4679-93E1-353D8A39623C}" srcId="{BCD14CEB-6887-4E15-805C-F992BCB9064B}" destId="{D7B799A6-D403-445D-B847-03FC52F56452}" srcOrd="1" destOrd="0" parTransId="{BAFDA95B-F1E2-4B87-94AB-792FE7FC5819}" sibTransId="{653BBE4E-0B81-4D04-82B6-72AB27E19644}"/>
    <dgm:cxn modelId="{F80EB9D3-12D9-D449-A222-6ECBA2DB4474}" type="presOf" srcId="{390F51A8-B286-4EC3-AF90-7007003CFBFE}" destId="{430615FB-76AA-A149-830B-C38C3EBF1272}" srcOrd="0" destOrd="0" presId="urn:microsoft.com/office/officeart/2005/8/layout/default"/>
    <dgm:cxn modelId="{43D55FED-1B4C-5C49-B97D-8CDAE3D6682E}" type="presOf" srcId="{1E890C10-D00E-4DED-91B0-0DBE64C9478B}" destId="{DB543911-DBEB-D741-8FA3-9E47DFA2291D}" srcOrd="0" destOrd="0" presId="urn:microsoft.com/office/officeart/2005/8/layout/default"/>
    <dgm:cxn modelId="{B6B70AF0-D1B7-8141-BAC8-9ACF7538B592}" type="presOf" srcId="{D7B799A6-D403-445D-B847-03FC52F56452}" destId="{5F15309E-7AE1-F842-BB2A-29497860BD7D}" srcOrd="0" destOrd="0" presId="urn:microsoft.com/office/officeart/2005/8/layout/default"/>
    <dgm:cxn modelId="{4A7636BA-AD47-7344-90F6-7DF3F0320248}" type="presParOf" srcId="{34E959D0-82AD-AD4C-8B1F-BE908183EC2A}" destId="{DB543911-DBEB-D741-8FA3-9E47DFA2291D}" srcOrd="0" destOrd="0" presId="urn:microsoft.com/office/officeart/2005/8/layout/default"/>
    <dgm:cxn modelId="{DF9653A2-179F-7E40-9719-730679085044}" type="presParOf" srcId="{34E959D0-82AD-AD4C-8B1F-BE908183EC2A}" destId="{151B9109-F9CA-3E41-8CFC-132E7452DFDE}" srcOrd="1" destOrd="0" presId="urn:microsoft.com/office/officeart/2005/8/layout/default"/>
    <dgm:cxn modelId="{CB106866-7008-9240-B3DE-08F991A0E765}" type="presParOf" srcId="{34E959D0-82AD-AD4C-8B1F-BE908183EC2A}" destId="{5F15309E-7AE1-F842-BB2A-29497860BD7D}" srcOrd="2" destOrd="0" presId="urn:microsoft.com/office/officeart/2005/8/layout/default"/>
    <dgm:cxn modelId="{16DD9C4E-EF15-DA4C-9316-7040C8D6A092}" type="presParOf" srcId="{34E959D0-82AD-AD4C-8B1F-BE908183EC2A}" destId="{7FAED7ED-E387-A84C-9058-C740964FAED3}" srcOrd="3" destOrd="0" presId="urn:microsoft.com/office/officeart/2005/8/layout/default"/>
    <dgm:cxn modelId="{F2421145-8C78-7944-AADD-270142F6A051}" type="presParOf" srcId="{34E959D0-82AD-AD4C-8B1F-BE908183EC2A}" destId="{430615FB-76AA-A149-830B-C38C3EBF1272}" srcOrd="4" destOrd="0" presId="urn:microsoft.com/office/officeart/2005/8/layout/default"/>
    <dgm:cxn modelId="{63A99CB7-BE13-6F48-B0A5-4B9CDA962EF5}" type="presParOf" srcId="{34E959D0-82AD-AD4C-8B1F-BE908183EC2A}" destId="{0E2019CD-50A5-6748-9216-35DE18CEB09F}" srcOrd="5" destOrd="0" presId="urn:microsoft.com/office/officeart/2005/8/layout/default"/>
    <dgm:cxn modelId="{68FEAF72-BE2D-D847-A369-B84AD10B9EC3}" type="presParOf" srcId="{34E959D0-82AD-AD4C-8B1F-BE908183EC2A}" destId="{9E82B5AC-8C7B-A44E-B38E-EEC22B3480D3}" srcOrd="6" destOrd="0" presId="urn:microsoft.com/office/officeart/2005/8/layout/default"/>
    <dgm:cxn modelId="{086F704F-53C1-AD40-8241-EB8D0C6C7076}" type="presParOf" srcId="{34E959D0-82AD-AD4C-8B1F-BE908183EC2A}" destId="{F9AD405B-936A-4745-A9B5-F9EE4BC8204B}" srcOrd="7" destOrd="0" presId="urn:microsoft.com/office/officeart/2005/8/layout/default"/>
    <dgm:cxn modelId="{9B751206-9CBD-ED4F-8F28-1E469BEBDB03}" type="presParOf" srcId="{34E959D0-82AD-AD4C-8B1F-BE908183EC2A}" destId="{F9874C18-0ECC-4447-A4C8-33B71D03441A}" srcOrd="8" destOrd="0" presId="urn:microsoft.com/office/officeart/2005/8/layout/default"/>
    <dgm:cxn modelId="{69E5D418-4886-C24D-B872-AD9C6C6836DE}" type="presParOf" srcId="{34E959D0-82AD-AD4C-8B1F-BE908183EC2A}" destId="{4C22946D-83A1-5C43-81FF-C34666EE3A71}" srcOrd="9" destOrd="0" presId="urn:microsoft.com/office/officeart/2005/8/layout/default"/>
    <dgm:cxn modelId="{2B655A83-AB68-2F4F-906B-9644759C1DE0}" type="presParOf" srcId="{34E959D0-82AD-AD4C-8B1F-BE908183EC2A}" destId="{5ED80305-A5A2-E04E-9C09-8C6625A6B2F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82A76-3874-43CD-973E-06BEDBDC3EC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A75765-7142-46D8-89FA-54A61EF425E7}">
      <dgm:prSet/>
      <dgm:spPr/>
      <dgm:t>
        <a:bodyPr/>
        <a:lstStyle/>
        <a:p>
          <a:r>
            <a:rPr lang="en-US"/>
            <a:t>Can provide advice about aspects of </a:t>
          </a:r>
          <a:r>
            <a:rPr lang="en-US" b="1"/>
            <a:t>experimental design</a:t>
          </a:r>
          <a:r>
            <a:rPr lang="en-US"/>
            <a:t>.</a:t>
          </a:r>
        </a:p>
      </dgm:t>
    </dgm:pt>
    <dgm:pt modelId="{CA44D59A-7425-47E3-81D9-8C348D2BFD88}" type="parTrans" cxnId="{39FCB9D7-0B85-44D6-A14E-841103663419}">
      <dgm:prSet/>
      <dgm:spPr/>
      <dgm:t>
        <a:bodyPr/>
        <a:lstStyle/>
        <a:p>
          <a:endParaRPr lang="en-US"/>
        </a:p>
      </dgm:t>
    </dgm:pt>
    <dgm:pt modelId="{4BED74DE-9444-4E0E-A4C8-89B3F22A72A2}" type="sibTrans" cxnId="{39FCB9D7-0B85-44D6-A14E-841103663419}">
      <dgm:prSet/>
      <dgm:spPr/>
      <dgm:t>
        <a:bodyPr/>
        <a:lstStyle/>
        <a:p>
          <a:endParaRPr lang="en-US"/>
        </a:p>
      </dgm:t>
    </dgm:pt>
    <dgm:pt modelId="{11C7A9F7-DA0D-4C98-8764-D5D764BAAE62}">
      <dgm:prSet/>
      <dgm:spPr/>
      <dgm:t>
        <a:bodyPr/>
        <a:lstStyle/>
        <a:p>
          <a:r>
            <a:rPr lang="en-US"/>
            <a:t>Sample size</a:t>
          </a:r>
        </a:p>
      </dgm:t>
    </dgm:pt>
    <dgm:pt modelId="{5819C599-28D3-4004-928D-C3EF62960D97}" type="parTrans" cxnId="{A4F04A98-F81C-4398-AB37-7E13417816FC}">
      <dgm:prSet/>
      <dgm:spPr/>
      <dgm:t>
        <a:bodyPr/>
        <a:lstStyle/>
        <a:p>
          <a:endParaRPr lang="en-US"/>
        </a:p>
      </dgm:t>
    </dgm:pt>
    <dgm:pt modelId="{F940AFFD-593F-4FFE-92A6-BBFA3356A307}" type="sibTrans" cxnId="{A4F04A98-F81C-4398-AB37-7E13417816FC}">
      <dgm:prSet/>
      <dgm:spPr/>
      <dgm:t>
        <a:bodyPr/>
        <a:lstStyle/>
        <a:p>
          <a:endParaRPr lang="en-US"/>
        </a:p>
      </dgm:t>
    </dgm:pt>
    <dgm:pt modelId="{027463CE-D132-4CD1-BF0B-7E32B3A9F67B}">
      <dgm:prSet/>
      <dgm:spPr/>
      <dgm:t>
        <a:bodyPr/>
        <a:lstStyle/>
        <a:p>
          <a:r>
            <a:rPr lang="en-US"/>
            <a:t>Replication </a:t>
          </a:r>
        </a:p>
      </dgm:t>
    </dgm:pt>
    <dgm:pt modelId="{000310A4-613E-4484-8532-F00C873494E9}" type="parTrans" cxnId="{B23BF843-22F9-4F83-97A7-A04DABDEC33F}">
      <dgm:prSet/>
      <dgm:spPr/>
      <dgm:t>
        <a:bodyPr/>
        <a:lstStyle/>
        <a:p>
          <a:endParaRPr lang="en-US"/>
        </a:p>
      </dgm:t>
    </dgm:pt>
    <dgm:pt modelId="{E61632EB-4062-48E5-B89D-5F93655AB94B}" type="sibTrans" cxnId="{B23BF843-22F9-4F83-97A7-A04DABDEC33F}">
      <dgm:prSet/>
      <dgm:spPr/>
      <dgm:t>
        <a:bodyPr/>
        <a:lstStyle/>
        <a:p>
          <a:endParaRPr lang="en-US"/>
        </a:p>
      </dgm:t>
    </dgm:pt>
    <dgm:pt modelId="{C53741E5-73A5-4B7C-8EA2-AD7997C06874}">
      <dgm:prSet/>
      <dgm:spPr/>
      <dgm:t>
        <a:bodyPr/>
        <a:lstStyle/>
        <a:p>
          <a:r>
            <a:rPr lang="en-US"/>
            <a:t>Randomization &amp; Controls</a:t>
          </a:r>
        </a:p>
      </dgm:t>
    </dgm:pt>
    <dgm:pt modelId="{B9B0A3D3-A765-4DFF-9182-6085DD24CD7E}" type="parTrans" cxnId="{DA6727F6-7EDE-49B4-92EC-1DA8331F10F3}">
      <dgm:prSet/>
      <dgm:spPr/>
      <dgm:t>
        <a:bodyPr/>
        <a:lstStyle/>
        <a:p>
          <a:endParaRPr lang="en-US"/>
        </a:p>
      </dgm:t>
    </dgm:pt>
    <dgm:pt modelId="{025CD54A-1855-42AF-A086-96AC74312576}" type="sibTrans" cxnId="{DA6727F6-7EDE-49B4-92EC-1DA8331F10F3}">
      <dgm:prSet/>
      <dgm:spPr/>
      <dgm:t>
        <a:bodyPr/>
        <a:lstStyle/>
        <a:p>
          <a:endParaRPr lang="en-US"/>
        </a:p>
      </dgm:t>
    </dgm:pt>
    <dgm:pt modelId="{E6B3230D-3EBF-45D0-8165-73AFAF2D3C08}">
      <dgm:prSet/>
      <dgm:spPr/>
      <dgm:t>
        <a:bodyPr/>
        <a:lstStyle/>
        <a:p>
          <a:r>
            <a:rPr lang="en-US"/>
            <a:t>Batch effects</a:t>
          </a:r>
        </a:p>
      </dgm:t>
    </dgm:pt>
    <dgm:pt modelId="{01E0A9C3-1440-4681-9AFD-698B15269ECB}" type="parTrans" cxnId="{86C72A86-C4C8-4723-A261-C03FC08F1A4F}">
      <dgm:prSet/>
      <dgm:spPr/>
      <dgm:t>
        <a:bodyPr/>
        <a:lstStyle/>
        <a:p>
          <a:endParaRPr lang="en-US"/>
        </a:p>
      </dgm:t>
    </dgm:pt>
    <dgm:pt modelId="{941978F8-59E0-451B-992C-4D266C5749D7}" type="sibTrans" cxnId="{86C72A86-C4C8-4723-A261-C03FC08F1A4F}">
      <dgm:prSet/>
      <dgm:spPr/>
      <dgm:t>
        <a:bodyPr/>
        <a:lstStyle/>
        <a:p>
          <a:endParaRPr lang="en-US"/>
        </a:p>
      </dgm:t>
    </dgm:pt>
    <dgm:pt modelId="{F03079B9-8D8E-46DF-9495-9F48912F98AD}">
      <dgm:prSet/>
      <dgm:spPr/>
      <dgm:t>
        <a:bodyPr/>
        <a:lstStyle/>
        <a:p>
          <a:r>
            <a:rPr lang="en-US"/>
            <a:t>Important to plan appropriate analyses </a:t>
          </a:r>
          <a:r>
            <a:rPr lang="en-US" b="1"/>
            <a:t>before</a:t>
          </a:r>
          <a:r>
            <a:rPr lang="en-US"/>
            <a:t> an experiment begins.</a:t>
          </a:r>
        </a:p>
      </dgm:t>
    </dgm:pt>
    <dgm:pt modelId="{2AD99C18-FE5C-464F-9F59-5B19052185BE}" type="parTrans" cxnId="{F1EA8F99-B1C9-42B1-BD17-ED9D80975B74}">
      <dgm:prSet/>
      <dgm:spPr/>
      <dgm:t>
        <a:bodyPr/>
        <a:lstStyle/>
        <a:p>
          <a:endParaRPr lang="en-US"/>
        </a:p>
      </dgm:t>
    </dgm:pt>
    <dgm:pt modelId="{0BB8605A-D4A6-4F51-9906-63EB5818FE6B}" type="sibTrans" cxnId="{F1EA8F99-B1C9-42B1-BD17-ED9D80975B74}">
      <dgm:prSet/>
      <dgm:spPr/>
      <dgm:t>
        <a:bodyPr/>
        <a:lstStyle/>
        <a:p>
          <a:endParaRPr lang="en-US"/>
        </a:p>
      </dgm:t>
    </dgm:pt>
    <dgm:pt modelId="{8A2A1839-462C-4649-B0FE-14A68F52AAC2}">
      <dgm:prSet/>
      <dgm:spPr/>
      <dgm:t>
        <a:bodyPr/>
        <a:lstStyle/>
        <a:p>
          <a:r>
            <a:rPr lang="en-US"/>
            <a:t>Increase power of analyses</a:t>
          </a:r>
        </a:p>
      </dgm:t>
    </dgm:pt>
    <dgm:pt modelId="{FA5E6752-0976-48FF-B335-EFC5335E332B}" type="parTrans" cxnId="{2B2F19B7-7621-425B-8121-1ED7BE76F6D5}">
      <dgm:prSet/>
      <dgm:spPr/>
      <dgm:t>
        <a:bodyPr/>
        <a:lstStyle/>
        <a:p>
          <a:endParaRPr lang="en-US"/>
        </a:p>
      </dgm:t>
    </dgm:pt>
    <dgm:pt modelId="{36BD1E3B-5908-435F-841D-FE37457AB813}" type="sibTrans" cxnId="{2B2F19B7-7621-425B-8121-1ED7BE76F6D5}">
      <dgm:prSet/>
      <dgm:spPr/>
      <dgm:t>
        <a:bodyPr/>
        <a:lstStyle/>
        <a:p>
          <a:endParaRPr lang="en-US"/>
        </a:p>
      </dgm:t>
    </dgm:pt>
    <dgm:pt modelId="{6A3A36DA-B28E-4818-A513-A735C0531A26}">
      <dgm:prSet/>
      <dgm:spPr/>
      <dgm:t>
        <a:bodyPr/>
        <a:lstStyle/>
        <a:p>
          <a:r>
            <a:rPr lang="en-US"/>
            <a:t>Reduce likelihood of Type II error (”false negatives”)</a:t>
          </a:r>
        </a:p>
      </dgm:t>
    </dgm:pt>
    <dgm:pt modelId="{2CFF1BD8-F062-4D97-A0B6-8300EE4584E2}" type="parTrans" cxnId="{22B7DC87-FBF3-4E87-9EBF-778C9EB406CA}">
      <dgm:prSet/>
      <dgm:spPr/>
      <dgm:t>
        <a:bodyPr/>
        <a:lstStyle/>
        <a:p>
          <a:endParaRPr lang="en-US"/>
        </a:p>
      </dgm:t>
    </dgm:pt>
    <dgm:pt modelId="{2A2F093C-7B31-4461-B0CE-A22D68106D07}" type="sibTrans" cxnId="{22B7DC87-FBF3-4E87-9EBF-778C9EB406CA}">
      <dgm:prSet/>
      <dgm:spPr/>
      <dgm:t>
        <a:bodyPr/>
        <a:lstStyle/>
        <a:p>
          <a:endParaRPr lang="en-US"/>
        </a:p>
      </dgm:t>
    </dgm:pt>
    <dgm:pt modelId="{C6556B7C-EC34-524F-AB90-11DBBCAD45F8}" type="pres">
      <dgm:prSet presAssocID="{C3C82A76-3874-43CD-973E-06BEDBDC3EC9}" presName="Name0" presStyleCnt="0">
        <dgm:presLayoutVars>
          <dgm:dir/>
          <dgm:animLvl val="lvl"/>
          <dgm:resizeHandles val="exact"/>
        </dgm:presLayoutVars>
      </dgm:prSet>
      <dgm:spPr/>
    </dgm:pt>
    <dgm:pt modelId="{1FCDB654-7D86-F948-9AC4-D39CC8DCA460}" type="pres">
      <dgm:prSet presAssocID="{E0A75765-7142-46D8-89FA-54A61EF425E7}" presName="linNode" presStyleCnt="0"/>
      <dgm:spPr/>
    </dgm:pt>
    <dgm:pt modelId="{E14E6B0E-DDF5-A745-B17E-238ABC1923C4}" type="pres">
      <dgm:prSet presAssocID="{E0A75765-7142-46D8-89FA-54A61EF425E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2C40987-EDF1-0F47-AA57-16677E1F41E5}" type="pres">
      <dgm:prSet presAssocID="{E0A75765-7142-46D8-89FA-54A61EF425E7}" presName="descendantText" presStyleLbl="alignAccFollowNode1" presStyleIdx="0" presStyleCnt="2">
        <dgm:presLayoutVars>
          <dgm:bulletEnabled val="1"/>
        </dgm:presLayoutVars>
      </dgm:prSet>
      <dgm:spPr/>
    </dgm:pt>
    <dgm:pt modelId="{47BDB73D-AF22-2545-B730-74DDFA3A573D}" type="pres">
      <dgm:prSet presAssocID="{4BED74DE-9444-4E0E-A4C8-89B3F22A72A2}" presName="sp" presStyleCnt="0"/>
      <dgm:spPr/>
    </dgm:pt>
    <dgm:pt modelId="{97216E4F-23C0-ED4D-9B02-641A5BE53456}" type="pres">
      <dgm:prSet presAssocID="{F03079B9-8D8E-46DF-9495-9F48912F98AD}" presName="linNode" presStyleCnt="0"/>
      <dgm:spPr/>
    </dgm:pt>
    <dgm:pt modelId="{E7536AC0-94E1-5F42-B8BA-A03991E0EA09}" type="pres">
      <dgm:prSet presAssocID="{F03079B9-8D8E-46DF-9495-9F48912F98A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D9B30BE-43A9-0347-8183-FC650D85B8C8}" type="pres">
      <dgm:prSet presAssocID="{F03079B9-8D8E-46DF-9495-9F48912F98A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8D89C04-D312-CB46-BF5C-30D70C7005C8}" type="presOf" srcId="{E6B3230D-3EBF-45D0-8165-73AFAF2D3C08}" destId="{D2C40987-EDF1-0F47-AA57-16677E1F41E5}" srcOrd="0" destOrd="3" presId="urn:microsoft.com/office/officeart/2005/8/layout/vList5"/>
    <dgm:cxn modelId="{F2C8AF0F-BB5B-DA4D-94FE-C6B4009D011F}" type="presOf" srcId="{11C7A9F7-DA0D-4C98-8764-D5D764BAAE62}" destId="{D2C40987-EDF1-0F47-AA57-16677E1F41E5}" srcOrd="0" destOrd="0" presId="urn:microsoft.com/office/officeart/2005/8/layout/vList5"/>
    <dgm:cxn modelId="{8A28ED16-AF6B-BB4A-9D91-2E6DB8558E11}" type="presOf" srcId="{C53741E5-73A5-4B7C-8EA2-AD7997C06874}" destId="{D2C40987-EDF1-0F47-AA57-16677E1F41E5}" srcOrd="0" destOrd="2" presId="urn:microsoft.com/office/officeart/2005/8/layout/vList5"/>
    <dgm:cxn modelId="{B23BF843-22F9-4F83-97A7-A04DABDEC33F}" srcId="{E0A75765-7142-46D8-89FA-54A61EF425E7}" destId="{027463CE-D132-4CD1-BF0B-7E32B3A9F67B}" srcOrd="1" destOrd="0" parTransId="{000310A4-613E-4484-8532-F00C873494E9}" sibTransId="{E61632EB-4062-48E5-B89D-5F93655AB94B}"/>
    <dgm:cxn modelId="{40956B4C-C839-E849-BC48-904D6B4EBFDF}" type="presOf" srcId="{027463CE-D132-4CD1-BF0B-7E32B3A9F67B}" destId="{D2C40987-EDF1-0F47-AA57-16677E1F41E5}" srcOrd="0" destOrd="1" presId="urn:microsoft.com/office/officeart/2005/8/layout/vList5"/>
    <dgm:cxn modelId="{17481156-B05E-B546-BDBA-63744F788A89}" type="presOf" srcId="{F03079B9-8D8E-46DF-9495-9F48912F98AD}" destId="{E7536AC0-94E1-5F42-B8BA-A03991E0EA09}" srcOrd="0" destOrd="0" presId="urn:microsoft.com/office/officeart/2005/8/layout/vList5"/>
    <dgm:cxn modelId="{EE17FD61-D469-2E41-863C-1CF2D2551AB5}" type="presOf" srcId="{6A3A36DA-B28E-4818-A513-A735C0531A26}" destId="{5D9B30BE-43A9-0347-8183-FC650D85B8C8}" srcOrd="0" destOrd="1" presId="urn:microsoft.com/office/officeart/2005/8/layout/vList5"/>
    <dgm:cxn modelId="{EF9A076C-9325-864A-ABA4-8185A44F0E59}" type="presOf" srcId="{C3C82A76-3874-43CD-973E-06BEDBDC3EC9}" destId="{C6556B7C-EC34-524F-AB90-11DBBCAD45F8}" srcOrd="0" destOrd="0" presId="urn:microsoft.com/office/officeart/2005/8/layout/vList5"/>
    <dgm:cxn modelId="{86C72A86-C4C8-4723-A261-C03FC08F1A4F}" srcId="{E0A75765-7142-46D8-89FA-54A61EF425E7}" destId="{E6B3230D-3EBF-45D0-8165-73AFAF2D3C08}" srcOrd="3" destOrd="0" parTransId="{01E0A9C3-1440-4681-9AFD-698B15269ECB}" sibTransId="{941978F8-59E0-451B-992C-4D266C5749D7}"/>
    <dgm:cxn modelId="{22B7DC87-FBF3-4E87-9EBF-778C9EB406CA}" srcId="{F03079B9-8D8E-46DF-9495-9F48912F98AD}" destId="{6A3A36DA-B28E-4818-A513-A735C0531A26}" srcOrd="1" destOrd="0" parTransId="{2CFF1BD8-F062-4D97-A0B6-8300EE4584E2}" sibTransId="{2A2F093C-7B31-4461-B0CE-A22D68106D07}"/>
    <dgm:cxn modelId="{57A7FB93-000E-5245-8B68-9E657494E4FA}" type="presOf" srcId="{8A2A1839-462C-4649-B0FE-14A68F52AAC2}" destId="{5D9B30BE-43A9-0347-8183-FC650D85B8C8}" srcOrd="0" destOrd="0" presId="urn:microsoft.com/office/officeart/2005/8/layout/vList5"/>
    <dgm:cxn modelId="{A4F04A98-F81C-4398-AB37-7E13417816FC}" srcId="{E0A75765-7142-46D8-89FA-54A61EF425E7}" destId="{11C7A9F7-DA0D-4C98-8764-D5D764BAAE62}" srcOrd="0" destOrd="0" parTransId="{5819C599-28D3-4004-928D-C3EF62960D97}" sibTransId="{F940AFFD-593F-4FFE-92A6-BBFA3356A307}"/>
    <dgm:cxn modelId="{F1EA8F99-B1C9-42B1-BD17-ED9D80975B74}" srcId="{C3C82A76-3874-43CD-973E-06BEDBDC3EC9}" destId="{F03079B9-8D8E-46DF-9495-9F48912F98AD}" srcOrd="1" destOrd="0" parTransId="{2AD99C18-FE5C-464F-9F59-5B19052185BE}" sibTransId="{0BB8605A-D4A6-4F51-9906-63EB5818FE6B}"/>
    <dgm:cxn modelId="{0237D1B1-8754-5F4C-AC33-7850A46E0FE9}" type="presOf" srcId="{E0A75765-7142-46D8-89FA-54A61EF425E7}" destId="{E14E6B0E-DDF5-A745-B17E-238ABC1923C4}" srcOrd="0" destOrd="0" presId="urn:microsoft.com/office/officeart/2005/8/layout/vList5"/>
    <dgm:cxn modelId="{2B2F19B7-7621-425B-8121-1ED7BE76F6D5}" srcId="{F03079B9-8D8E-46DF-9495-9F48912F98AD}" destId="{8A2A1839-462C-4649-B0FE-14A68F52AAC2}" srcOrd="0" destOrd="0" parTransId="{FA5E6752-0976-48FF-B335-EFC5335E332B}" sibTransId="{36BD1E3B-5908-435F-841D-FE37457AB813}"/>
    <dgm:cxn modelId="{39FCB9D7-0B85-44D6-A14E-841103663419}" srcId="{C3C82A76-3874-43CD-973E-06BEDBDC3EC9}" destId="{E0A75765-7142-46D8-89FA-54A61EF425E7}" srcOrd="0" destOrd="0" parTransId="{CA44D59A-7425-47E3-81D9-8C348D2BFD88}" sibTransId="{4BED74DE-9444-4E0E-A4C8-89B3F22A72A2}"/>
    <dgm:cxn modelId="{DA6727F6-7EDE-49B4-92EC-1DA8331F10F3}" srcId="{E0A75765-7142-46D8-89FA-54A61EF425E7}" destId="{C53741E5-73A5-4B7C-8EA2-AD7997C06874}" srcOrd="2" destOrd="0" parTransId="{B9B0A3D3-A765-4DFF-9182-6085DD24CD7E}" sibTransId="{025CD54A-1855-42AF-A086-96AC74312576}"/>
    <dgm:cxn modelId="{69C3C997-5285-3F4F-A4BC-876AA15F95CB}" type="presParOf" srcId="{C6556B7C-EC34-524F-AB90-11DBBCAD45F8}" destId="{1FCDB654-7D86-F948-9AC4-D39CC8DCA460}" srcOrd="0" destOrd="0" presId="urn:microsoft.com/office/officeart/2005/8/layout/vList5"/>
    <dgm:cxn modelId="{CFEBBB22-3164-EE47-B641-5C7B0E85553C}" type="presParOf" srcId="{1FCDB654-7D86-F948-9AC4-D39CC8DCA460}" destId="{E14E6B0E-DDF5-A745-B17E-238ABC1923C4}" srcOrd="0" destOrd="0" presId="urn:microsoft.com/office/officeart/2005/8/layout/vList5"/>
    <dgm:cxn modelId="{C84D4E31-8A6A-4145-BC57-E4E42B3643B1}" type="presParOf" srcId="{1FCDB654-7D86-F948-9AC4-D39CC8DCA460}" destId="{D2C40987-EDF1-0F47-AA57-16677E1F41E5}" srcOrd="1" destOrd="0" presId="urn:microsoft.com/office/officeart/2005/8/layout/vList5"/>
    <dgm:cxn modelId="{A81DE33A-CDE0-A74F-BE65-4D977F4CBFCC}" type="presParOf" srcId="{C6556B7C-EC34-524F-AB90-11DBBCAD45F8}" destId="{47BDB73D-AF22-2545-B730-74DDFA3A573D}" srcOrd="1" destOrd="0" presId="urn:microsoft.com/office/officeart/2005/8/layout/vList5"/>
    <dgm:cxn modelId="{3E2D77C1-ECFA-6E44-B471-93B88599C18B}" type="presParOf" srcId="{C6556B7C-EC34-524F-AB90-11DBBCAD45F8}" destId="{97216E4F-23C0-ED4D-9B02-641A5BE53456}" srcOrd="2" destOrd="0" presId="urn:microsoft.com/office/officeart/2005/8/layout/vList5"/>
    <dgm:cxn modelId="{3136B485-CF83-3E48-A06A-8E97AA7FCB20}" type="presParOf" srcId="{97216E4F-23C0-ED4D-9B02-641A5BE53456}" destId="{E7536AC0-94E1-5F42-B8BA-A03991E0EA09}" srcOrd="0" destOrd="0" presId="urn:microsoft.com/office/officeart/2005/8/layout/vList5"/>
    <dgm:cxn modelId="{71E375BF-11CB-F343-9B95-4EBF6DDC72FE}" type="presParOf" srcId="{97216E4F-23C0-ED4D-9B02-641A5BE53456}" destId="{5D9B30BE-43A9-0347-8183-FC650D85B8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494B19-88C4-4598-A774-78D87EBF513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96F121-48D6-4031-B82E-C6DAB9302AF8}">
      <dgm:prSet/>
      <dgm:spPr/>
      <dgm:t>
        <a:bodyPr/>
        <a:lstStyle/>
        <a:p>
          <a:r>
            <a:rPr lang="en-US"/>
            <a:t>Experimental Design</a:t>
          </a:r>
        </a:p>
      </dgm:t>
    </dgm:pt>
    <dgm:pt modelId="{EE2896C9-061B-43DD-A072-A71ED64FBB95}" type="parTrans" cxnId="{0CF19888-E01F-4CCA-A973-6BD23DE42A9F}">
      <dgm:prSet/>
      <dgm:spPr/>
      <dgm:t>
        <a:bodyPr/>
        <a:lstStyle/>
        <a:p>
          <a:endParaRPr lang="en-US"/>
        </a:p>
      </dgm:t>
    </dgm:pt>
    <dgm:pt modelId="{F19CC438-82C0-469E-8D89-5DBBA3415D60}" type="sibTrans" cxnId="{0CF19888-E01F-4CCA-A973-6BD23DE42A9F}">
      <dgm:prSet/>
      <dgm:spPr/>
      <dgm:t>
        <a:bodyPr/>
        <a:lstStyle/>
        <a:p>
          <a:endParaRPr lang="en-US"/>
        </a:p>
      </dgm:t>
    </dgm:pt>
    <dgm:pt modelId="{2EEC92C3-6CE9-4489-994E-7160A356DF9D}">
      <dgm:prSet/>
      <dgm:spPr/>
      <dgm:t>
        <a:bodyPr/>
        <a:lstStyle/>
        <a:p>
          <a:r>
            <a:rPr lang="en-US"/>
            <a:t>Probability Distributions &amp; Data Cleaning</a:t>
          </a:r>
        </a:p>
      </dgm:t>
    </dgm:pt>
    <dgm:pt modelId="{74304453-E8DE-49A9-95A8-C9FA8D789A0E}" type="parTrans" cxnId="{960D8986-9458-4685-9312-4F6A950F37C3}">
      <dgm:prSet/>
      <dgm:spPr/>
      <dgm:t>
        <a:bodyPr/>
        <a:lstStyle/>
        <a:p>
          <a:endParaRPr lang="en-US"/>
        </a:p>
      </dgm:t>
    </dgm:pt>
    <dgm:pt modelId="{437C2F38-C15B-4BE1-86D1-BBE34AB2B767}" type="sibTrans" cxnId="{960D8986-9458-4685-9312-4F6A950F37C3}">
      <dgm:prSet/>
      <dgm:spPr/>
      <dgm:t>
        <a:bodyPr/>
        <a:lstStyle/>
        <a:p>
          <a:endParaRPr lang="en-US"/>
        </a:p>
      </dgm:t>
    </dgm:pt>
    <dgm:pt modelId="{DF83BFF3-140C-4CD6-BE51-DDC0566AF36C}">
      <dgm:prSet/>
      <dgm:spPr/>
      <dgm:t>
        <a:bodyPr/>
        <a:lstStyle/>
        <a:p>
          <a:r>
            <a:rPr lang="en-US"/>
            <a:t>Statistical Inference</a:t>
          </a:r>
        </a:p>
      </dgm:t>
    </dgm:pt>
    <dgm:pt modelId="{BE3C8A38-0FD2-4BEB-8505-3919057CDA80}" type="parTrans" cxnId="{3F752297-F943-4DF1-B539-6EEAE4640AFB}">
      <dgm:prSet/>
      <dgm:spPr/>
      <dgm:t>
        <a:bodyPr/>
        <a:lstStyle/>
        <a:p>
          <a:endParaRPr lang="en-US"/>
        </a:p>
      </dgm:t>
    </dgm:pt>
    <dgm:pt modelId="{79F2533C-414A-448C-8DFE-88DB297010CA}" type="sibTrans" cxnId="{3F752297-F943-4DF1-B539-6EEAE4640AFB}">
      <dgm:prSet/>
      <dgm:spPr/>
      <dgm:t>
        <a:bodyPr/>
        <a:lstStyle/>
        <a:p>
          <a:endParaRPr lang="en-US"/>
        </a:p>
      </dgm:t>
    </dgm:pt>
    <dgm:pt modelId="{D56A9C7A-3A28-4BCF-B5AE-171C0FEAD075}">
      <dgm:prSet/>
      <dgm:spPr/>
      <dgm:t>
        <a:bodyPr/>
        <a:lstStyle/>
        <a:p>
          <a:r>
            <a:rPr lang="en-US"/>
            <a:t>Statistical Methods for Genomics</a:t>
          </a:r>
        </a:p>
      </dgm:t>
    </dgm:pt>
    <dgm:pt modelId="{E6E0EBD0-C1A3-47F7-BB7E-72E113773A58}" type="parTrans" cxnId="{6DDEB475-79D5-4DFE-8E4D-3AB153F0C387}">
      <dgm:prSet/>
      <dgm:spPr/>
      <dgm:t>
        <a:bodyPr/>
        <a:lstStyle/>
        <a:p>
          <a:endParaRPr lang="en-US"/>
        </a:p>
      </dgm:t>
    </dgm:pt>
    <dgm:pt modelId="{0DD4A61F-81AC-4E90-99A1-D87AC0AA9E4D}" type="sibTrans" cxnId="{6DDEB475-79D5-4DFE-8E4D-3AB153F0C387}">
      <dgm:prSet/>
      <dgm:spPr/>
      <dgm:t>
        <a:bodyPr/>
        <a:lstStyle/>
        <a:p>
          <a:endParaRPr lang="en-US"/>
        </a:p>
      </dgm:t>
    </dgm:pt>
    <dgm:pt modelId="{36CFB5BB-5F1C-4023-80E5-D6294F2D38F7}">
      <dgm:prSet/>
      <dgm:spPr/>
      <dgm:t>
        <a:bodyPr/>
        <a:lstStyle/>
        <a:p>
          <a:r>
            <a:rPr lang="en-US"/>
            <a:t>Interpretation &amp; Data Visualization</a:t>
          </a:r>
        </a:p>
      </dgm:t>
    </dgm:pt>
    <dgm:pt modelId="{AFF3E8AB-2509-4F26-B3BA-C8A644A13F0F}" type="parTrans" cxnId="{ECEF3AC6-BC49-47C4-9665-89FD0365E9CF}">
      <dgm:prSet/>
      <dgm:spPr/>
      <dgm:t>
        <a:bodyPr/>
        <a:lstStyle/>
        <a:p>
          <a:endParaRPr lang="en-US"/>
        </a:p>
      </dgm:t>
    </dgm:pt>
    <dgm:pt modelId="{72686F46-9D17-48F3-9245-629ABD612F22}" type="sibTrans" cxnId="{ECEF3AC6-BC49-47C4-9665-89FD0365E9CF}">
      <dgm:prSet/>
      <dgm:spPr/>
      <dgm:t>
        <a:bodyPr/>
        <a:lstStyle/>
        <a:p>
          <a:endParaRPr lang="en-US"/>
        </a:p>
      </dgm:t>
    </dgm:pt>
    <dgm:pt modelId="{30D586A4-F96F-4A98-808B-A83A5C116A92}">
      <dgm:prSet/>
      <dgm:spPr/>
      <dgm:t>
        <a:bodyPr/>
        <a:lstStyle/>
        <a:p>
          <a:r>
            <a:rPr lang="en-US"/>
            <a:t>Ethical Considerations &amp; Challenges</a:t>
          </a:r>
        </a:p>
      </dgm:t>
    </dgm:pt>
    <dgm:pt modelId="{D4BC3505-97D9-425C-B24C-81E1B8FEFB33}" type="parTrans" cxnId="{A47876F9-4AF5-4F64-BD10-B41E8C5555F8}">
      <dgm:prSet/>
      <dgm:spPr/>
      <dgm:t>
        <a:bodyPr/>
        <a:lstStyle/>
        <a:p>
          <a:endParaRPr lang="en-US"/>
        </a:p>
      </dgm:t>
    </dgm:pt>
    <dgm:pt modelId="{CF34F28D-93FD-46EF-9A79-E235599C8470}" type="sibTrans" cxnId="{A47876F9-4AF5-4F64-BD10-B41E8C5555F8}">
      <dgm:prSet/>
      <dgm:spPr/>
      <dgm:t>
        <a:bodyPr/>
        <a:lstStyle/>
        <a:p>
          <a:endParaRPr lang="en-US"/>
        </a:p>
      </dgm:t>
    </dgm:pt>
    <dgm:pt modelId="{02028EEA-7C25-46F9-958F-58292A737219}">
      <dgm:prSet/>
      <dgm:spPr/>
      <dgm:t>
        <a:bodyPr/>
        <a:lstStyle/>
        <a:p>
          <a:r>
            <a:rPr lang="en-US"/>
            <a:t>Wrap-up and Q&amp;A</a:t>
          </a:r>
        </a:p>
      </dgm:t>
    </dgm:pt>
    <dgm:pt modelId="{8D71E706-4F56-4793-B76E-D333181A66C8}" type="parTrans" cxnId="{328CE71F-B081-4665-9611-1C7420FAF8C1}">
      <dgm:prSet/>
      <dgm:spPr/>
      <dgm:t>
        <a:bodyPr/>
        <a:lstStyle/>
        <a:p>
          <a:endParaRPr lang="en-US"/>
        </a:p>
      </dgm:t>
    </dgm:pt>
    <dgm:pt modelId="{31A74AFB-F989-42D0-8DEC-98450C2E4170}" type="sibTrans" cxnId="{328CE71F-B081-4665-9611-1C7420FAF8C1}">
      <dgm:prSet/>
      <dgm:spPr/>
      <dgm:t>
        <a:bodyPr/>
        <a:lstStyle/>
        <a:p>
          <a:endParaRPr lang="en-US"/>
        </a:p>
      </dgm:t>
    </dgm:pt>
    <dgm:pt modelId="{8852561F-6398-7B4B-9157-F507B0322867}" type="pres">
      <dgm:prSet presAssocID="{82494B19-88C4-4598-A774-78D87EBF5131}" presName="linear" presStyleCnt="0">
        <dgm:presLayoutVars>
          <dgm:animLvl val="lvl"/>
          <dgm:resizeHandles val="exact"/>
        </dgm:presLayoutVars>
      </dgm:prSet>
      <dgm:spPr/>
    </dgm:pt>
    <dgm:pt modelId="{5A55CDDB-27C8-BA4D-B075-CD2B27D5303E}" type="pres">
      <dgm:prSet presAssocID="{1A96F121-48D6-4031-B82E-C6DAB9302AF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AF81654-2C7E-354D-9321-051A3EAD4D9E}" type="pres">
      <dgm:prSet presAssocID="{F19CC438-82C0-469E-8D89-5DBBA3415D60}" presName="spacer" presStyleCnt="0"/>
      <dgm:spPr/>
    </dgm:pt>
    <dgm:pt modelId="{1BB43A2D-5B48-5941-AB83-4113837B22C8}" type="pres">
      <dgm:prSet presAssocID="{2EEC92C3-6CE9-4489-994E-7160A356DF9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2BEBC75-3DE3-0746-BBF0-FFADD3860205}" type="pres">
      <dgm:prSet presAssocID="{437C2F38-C15B-4BE1-86D1-BBE34AB2B767}" presName="spacer" presStyleCnt="0"/>
      <dgm:spPr/>
    </dgm:pt>
    <dgm:pt modelId="{A71F4FA2-80AC-0041-B41E-1015C6767F78}" type="pres">
      <dgm:prSet presAssocID="{DF83BFF3-140C-4CD6-BE51-DDC0566AF36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EF8A2DA-EA00-8E4E-9BC1-16BBD335B8C4}" type="pres">
      <dgm:prSet presAssocID="{79F2533C-414A-448C-8DFE-88DB297010CA}" presName="spacer" presStyleCnt="0"/>
      <dgm:spPr/>
    </dgm:pt>
    <dgm:pt modelId="{1A777F84-7980-214B-A840-098C2F351464}" type="pres">
      <dgm:prSet presAssocID="{D56A9C7A-3A28-4BCF-B5AE-171C0FEAD07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B8F7C20-F2E2-CC48-B02D-7190B2AF5B9B}" type="pres">
      <dgm:prSet presAssocID="{0DD4A61F-81AC-4E90-99A1-D87AC0AA9E4D}" presName="spacer" presStyleCnt="0"/>
      <dgm:spPr/>
    </dgm:pt>
    <dgm:pt modelId="{9379C22C-E286-7C4A-922A-860494C297F4}" type="pres">
      <dgm:prSet presAssocID="{36CFB5BB-5F1C-4023-80E5-D6294F2D38F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78885A5-8C58-DA41-AC0E-89960AF6EE56}" type="pres">
      <dgm:prSet presAssocID="{72686F46-9D17-48F3-9245-629ABD612F22}" presName="spacer" presStyleCnt="0"/>
      <dgm:spPr/>
    </dgm:pt>
    <dgm:pt modelId="{320FCC2A-00AD-2548-8320-E3D7320BD08C}" type="pres">
      <dgm:prSet presAssocID="{30D586A4-F96F-4A98-808B-A83A5C116A9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27A4965-1E4E-0A49-BFB0-BD6AE424DE40}" type="pres">
      <dgm:prSet presAssocID="{CF34F28D-93FD-46EF-9A79-E235599C8470}" presName="spacer" presStyleCnt="0"/>
      <dgm:spPr/>
    </dgm:pt>
    <dgm:pt modelId="{ADC8002A-1D4E-004F-ADDF-246E516AE5BF}" type="pres">
      <dgm:prSet presAssocID="{02028EEA-7C25-46F9-958F-58292A73721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FA3470D-31EC-2E41-9359-D9F538388ABF}" type="presOf" srcId="{1A96F121-48D6-4031-B82E-C6DAB9302AF8}" destId="{5A55CDDB-27C8-BA4D-B075-CD2B27D5303E}" srcOrd="0" destOrd="0" presId="urn:microsoft.com/office/officeart/2005/8/layout/vList2"/>
    <dgm:cxn modelId="{F482E811-44D4-5842-916E-B17BB654A6F6}" type="presOf" srcId="{D56A9C7A-3A28-4BCF-B5AE-171C0FEAD075}" destId="{1A777F84-7980-214B-A840-098C2F351464}" srcOrd="0" destOrd="0" presId="urn:microsoft.com/office/officeart/2005/8/layout/vList2"/>
    <dgm:cxn modelId="{CEED8015-E4B4-A146-AC8D-271D42698491}" type="presOf" srcId="{82494B19-88C4-4598-A774-78D87EBF5131}" destId="{8852561F-6398-7B4B-9157-F507B0322867}" srcOrd="0" destOrd="0" presId="urn:microsoft.com/office/officeart/2005/8/layout/vList2"/>
    <dgm:cxn modelId="{328CE71F-B081-4665-9611-1C7420FAF8C1}" srcId="{82494B19-88C4-4598-A774-78D87EBF5131}" destId="{02028EEA-7C25-46F9-958F-58292A737219}" srcOrd="6" destOrd="0" parTransId="{8D71E706-4F56-4793-B76E-D333181A66C8}" sibTransId="{31A74AFB-F989-42D0-8DEC-98450C2E4170}"/>
    <dgm:cxn modelId="{EB99924B-CB50-9C42-8675-C9CBB00A147E}" type="presOf" srcId="{DF83BFF3-140C-4CD6-BE51-DDC0566AF36C}" destId="{A71F4FA2-80AC-0041-B41E-1015C6767F78}" srcOrd="0" destOrd="0" presId="urn:microsoft.com/office/officeart/2005/8/layout/vList2"/>
    <dgm:cxn modelId="{6DDEB475-79D5-4DFE-8E4D-3AB153F0C387}" srcId="{82494B19-88C4-4598-A774-78D87EBF5131}" destId="{D56A9C7A-3A28-4BCF-B5AE-171C0FEAD075}" srcOrd="3" destOrd="0" parTransId="{E6E0EBD0-C1A3-47F7-BB7E-72E113773A58}" sibTransId="{0DD4A61F-81AC-4E90-99A1-D87AC0AA9E4D}"/>
    <dgm:cxn modelId="{960D8986-9458-4685-9312-4F6A950F37C3}" srcId="{82494B19-88C4-4598-A774-78D87EBF5131}" destId="{2EEC92C3-6CE9-4489-994E-7160A356DF9D}" srcOrd="1" destOrd="0" parTransId="{74304453-E8DE-49A9-95A8-C9FA8D789A0E}" sibTransId="{437C2F38-C15B-4BE1-86D1-BBE34AB2B767}"/>
    <dgm:cxn modelId="{0CF19888-E01F-4CCA-A973-6BD23DE42A9F}" srcId="{82494B19-88C4-4598-A774-78D87EBF5131}" destId="{1A96F121-48D6-4031-B82E-C6DAB9302AF8}" srcOrd="0" destOrd="0" parTransId="{EE2896C9-061B-43DD-A072-A71ED64FBB95}" sibTransId="{F19CC438-82C0-469E-8D89-5DBBA3415D60}"/>
    <dgm:cxn modelId="{3F752297-F943-4DF1-B539-6EEAE4640AFB}" srcId="{82494B19-88C4-4598-A774-78D87EBF5131}" destId="{DF83BFF3-140C-4CD6-BE51-DDC0566AF36C}" srcOrd="2" destOrd="0" parTransId="{BE3C8A38-0FD2-4BEB-8505-3919057CDA80}" sibTransId="{79F2533C-414A-448C-8DFE-88DB297010CA}"/>
    <dgm:cxn modelId="{D46527BE-AA4E-DC41-807B-088E9A7BF719}" type="presOf" srcId="{36CFB5BB-5F1C-4023-80E5-D6294F2D38F7}" destId="{9379C22C-E286-7C4A-922A-860494C297F4}" srcOrd="0" destOrd="0" presId="urn:microsoft.com/office/officeart/2005/8/layout/vList2"/>
    <dgm:cxn modelId="{ECEF3AC6-BC49-47C4-9665-89FD0365E9CF}" srcId="{82494B19-88C4-4598-A774-78D87EBF5131}" destId="{36CFB5BB-5F1C-4023-80E5-D6294F2D38F7}" srcOrd="4" destOrd="0" parTransId="{AFF3E8AB-2509-4F26-B3BA-C8A644A13F0F}" sibTransId="{72686F46-9D17-48F3-9245-629ABD612F22}"/>
    <dgm:cxn modelId="{CE06C8C6-568B-2D45-8DCE-9FB7306363E6}" type="presOf" srcId="{2EEC92C3-6CE9-4489-994E-7160A356DF9D}" destId="{1BB43A2D-5B48-5941-AB83-4113837B22C8}" srcOrd="0" destOrd="0" presId="urn:microsoft.com/office/officeart/2005/8/layout/vList2"/>
    <dgm:cxn modelId="{60C8D5E1-BAD8-1D46-BA8A-F35E40947E5D}" type="presOf" srcId="{30D586A4-F96F-4A98-808B-A83A5C116A92}" destId="{320FCC2A-00AD-2548-8320-E3D7320BD08C}" srcOrd="0" destOrd="0" presId="urn:microsoft.com/office/officeart/2005/8/layout/vList2"/>
    <dgm:cxn modelId="{A47876F9-4AF5-4F64-BD10-B41E8C5555F8}" srcId="{82494B19-88C4-4598-A774-78D87EBF5131}" destId="{30D586A4-F96F-4A98-808B-A83A5C116A92}" srcOrd="5" destOrd="0" parTransId="{D4BC3505-97D9-425C-B24C-81E1B8FEFB33}" sibTransId="{CF34F28D-93FD-46EF-9A79-E235599C8470}"/>
    <dgm:cxn modelId="{70B58CFD-6710-7648-8A98-4FE234BFE72E}" type="presOf" srcId="{02028EEA-7C25-46F9-958F-58292A737219}" destId="{ADC8002A-1D4E-004F-ADDF-246E516AE5BF}" srcOrd="0" destOrd="0" presId="urn:microsoft.com/office/officeart/2005/8/layout/vList2"/>
    <dgm:cxn modelId="{11C48E79-2F3C-074B-AE1F-F5A0F3ECF86E}" type="presParOf" srcId="{8852561F-6398-7B4B-9157-F507B0322867}" destId="{5A55CDDB-27C8-BA4D-B075-CD2B27D5303E}" srcOrd="0" destOrd="0" presId="urn:microsoft.com/office/officeart/2005/8/layout/vList2"/>
    <dgm:cxn modelId="{213AD6FF-EAEB-2B49-88DC-076C9C05F65B}" type="presParOf" srcId="{8852561F-6398-7B4B-9157-F507B0322867}" destId="{1AF81654-2C7E-354D-9321-051A3EAD4D9E}" srcOrd="1" destOrd="0" presId="urn:microsoft.com/office/officeart/2005/8/layout/vList2"/>
    <dgm:cxn modelId="{2DFBB217-B32B-1047-B9F6-C9928FE9E68C}" type="presParOf" srcId="{8852561F-6398-7B4B-9157-F507B0322867}" destId="{1BB43A2D-5B48-5941-AB83-4113837B22C8}" srcOrd="2" destOrd="0" presId="urn:microsoft.com/office/officeart/2005/8/layout/vList2"/>
    <dgm:cxn modelId="{FBB3F1A5-E5C6-F94B-8835-D73C38A212EC}" type="presParOf" srcId="{8852561F-6398-7B4B-9157-F507B0322867}" destId="{62BEBC75-3DE3-0746-BBF0-FFADD3860205}" srcOrd="3" destOrd="0" presId="urn:microsoft.com/office/officeart/2005/8/layout/vList2"/>
    <dgm:cxn modelId="{5D1D3B84-9431-4F40-BAB3-F18C8339960D}" type="presParOf" srcId="{8852561F-6398-7B4B-9157-F507B0322867}" destId="{A71F4FA2-80AC-0041-B41E-1015C6767F78}" srcOrd="4" destOrd="0" presId="urn:microsoft.com/office/officeart/2005/8/layout/vList2"/>
    <dgm:cxn modelId="{90F9BD7A-DC81-674A-BDD7-E2A9AD96882B}" type="presParOf" srcId="{8852561F-6398-7B4B-9157-F507B0322867}" destId="{6EF8A2DA-EA00-8E4E-9BC1-16BBD335B8C4}" srcOrd="5" destOrd="0" presId="urn:microsoft.com/office/officeart/2005/8/layout/vList2"/>
    <dgm:cxn modelId="{16E21863-E19C-4B4B-B547-F450616B5D50}" type="presParOf" srcId="{8852561F-6398-7B4B-9157-F507B0322867}" destId="{1A777F84-7980-214B-A840-098C2F351464}" srcOrd="6" destOrd="0" presId="urn:microsoft.com/office/officeart/2005/8/layout/vList2"/>
    <dgm:cxn modelId="{1693CE16-3CCE-2245-A282-7DB7A6EA4DC1}" type="presParOf" srcId="{8852561F-6398-7B4B-9157-F507B0322867}" destId="{0B8F7C20-F2E2-CC48-B02D-7190B2AF5B9B}" srcOrd="7" destOrd="0" presId="urn:microsoft.com/office/officeart/2005/8/layout/vList2"/>
    <dgm:cxn modelId="{03FEBF5B-902C-DA47-8B19-4DCC2FE5E4CF}" type="presParOf" srcId="{8852561F-6398-7B4B-9157-F507B0322867}" destId="{9379C22C-E286-7C4A-922A-860494C297F4}" srcOrd="8" destOrd="0" presId="urn:microsoft.com/office/officeart/2005/8/layout/vList2"/>
    <dgm:cxn modelId="{0F70A0EC-1EE8-A94A-ABC8-2EB78196CCFB}" type="presParOf" srcId="{8852561F-6398-7B4B-9157-F507B0322867}" destId="{478885A5-8C58-DA41-AC0E-89960AF6EE56}" srcOrd="9" destOrd="0" presId="urn:microsoft.com/office/officeart/2005/8/layout/vList2"/>
    <dgm:cxn modelId="{24F74693-3812-AE41-8F6F-A4E6A5507645}" type="presParOf" srcId="{8852561F-6398-7B4B-9157-F507B0322867}" destId="{320FCC2A-00AD-2548-8320-E3D7320BD08C}" srcOrd="10" destOrd="0" presId="urn:microsoft.com/office/officeart/2005/8/layout/vList2"/>
    <dgm:cxn modelId="{E74682DC-F327-3F46-B631-F3D127A9BB42}" type="presParOf" srcId="{8852561F-6398-7B4B-9157-F507B0322867}" destId="{C27A4965-1E4E-0A49-BFB0-BD6AE424DE40}" srcOrd="11" destOrd="0" presId="urn:microsoft.com/office/officeart/2005/8/layout/vList2"/>
    <dgm:cxn modelId="{3477FB06-F857-C044-9320-A0012F6D562D}" type="presParOf" srcId="{8852561F-6398-7B4B-9157-F507B0322867}" destId="{ADC8002A-1D4E-004F-ADDF-246E516AE5B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EF3119-B293-4EA0-AAD8-C1C0EF9CFF9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76B7F9-E321-4EE2-A9AD-38F96316D873}">
      <dgm:prSet/>
      <dgm:spPr/>
      <dgm:t>
        <a:bodyPr/>
        <a:lstStyle/>
        <a:p>
          <a:r>
            <a:rPr lang="en-US"/>
            <a:t>Appropriate controls</a:t>
          </a:r>
        </a:p>
      </dgm:t>
    </dgm:pt>
    <dgm:pt modelId="{7055FAAF-D487-4721-B48E-2A34F72D69DA}" type="parTrans" cxnId="{13987C9C-F4EB-4DA4-B822-6955B465E3C2}">
      <dgm:prSet/>
      <dgm:spPr/>
      <dgm:t>
        <a:bodyPr/>
        <a:lstStyle/>
        <a:p>
          <a:endParaRPr lang="en-US"/>
        </a:p>
      </dgm:t>
    </dgm:pt>
    <dgm:pt modelId="{A659C106-C6BD-4E63-9DB7-E0960CA3221C}" type="sibTrans" cxnId="{13987C9C-F4EB-4DA4-B822-6955B465E3C2}">
      <dgm:prSet/>
      <dgm:spPr/>
      <dgm:t>
        <a:bodyPr/>
        <a:lstStyle/>
        <a:p>
          <a:endParaRPr lang="en-US"/>
        </a:p>
      </dgm:t>
    </dgm:pt>
    <dgm:pt modelId="{6DFE6553-E7F9-4B90-A531-3CC3A429101C}">
      <dgm:prSet/>
      <dgm:spPr/>
      <dgm:t>
        <a:bodyPr/>
        <a:lstStyle/>
        <a:p>
          <a:r>
            <a:rPr lang="en-US" dirty="0"/>
            <a:t>Replication</a:t>
          </a:r>
        </a:p>
      </dgm:t>
    </dgm:pt>
    <dgm:pt modelId="{88CDB840-93D5-4339-889F-7A40930722E8}" type="parTrans" cxnId="{352B8C37-ADD0-412D-A418-13113927A0D1}">
      <dgm:prSet/>
      <dgm:spPr/>
      <dgm:t>
        <a:bodyPr/>
        <a:lstStyle/>
        <a:p>
          <a:endParaRPr lang="en-US"/>
        </a:p>
      </dgm:t>
    </dgm:pt>
    <dgm:pt modelId="{A78C4EDC-824A-4684-A52A-BAB36F08C473}" type="sibTrans" cxnId="{352B8C37-ADD0-412D-A418-13113927A0D1}">
      <dgm:prSet/>
      <dgm:spPr/>
      <dgm:t>
        <a:bodyPr/>
        <a:lstStyle/>
        <a:p>
          <a:endParaRPr lang="en-US"/>
        </a:p>
      </dgm:t>
    </dgm:pt>
    <dgm:pt modelId="{AFA68F29-BF0A-4D85-A944-E0100EC57B80}">
      <dgm:prSet/>
      <dgm:spPr/>
      <dgm:t>
        <a:bodyPr/>
        <a:lstStyle/>
        <a:p>
          <a:r>
            <a:rPr lang="en-US" dirty="0"/>
            <a:t>Sample size</a:t>
          </a:r>
        </a:p>
      </dgm:t>
    </dgm:pt>
    <dgm:pt modelId="{6048DF6A-380F-499B-B615-5F589B2D6064}" type="parTrans" cxnId="{967BF0CA-200C-4D8B-A2F7-B35BB0B1C10C}">
      <dgm:prSet/>
      <dgm:spPr/>
      <dgm:t>
        <a:bodyPr/>
        <a:lstStyle/>
        <a:p>
          <a:endParaRPr lang="en-US"/>
        </a:p>
      </dgm:t>
    </dgm:pt>
    <dgm:pt modelId="{D5E00056-BE34-4D85-A378-A4C6B7D33FCE}" type="sibTrans" cxnId="{967BF0CA-200C-4D8B-A2F7-B35BB0B1C10C}">
      <dgm:prSet/>
      <dgm:spPr/>
      <dgm:t>
        <a:bodyPr/>
        <a:lstStyle/>
        <a:p>
          <a:endParaRPr lang="en-US"/>
        </a:p>
      </dgm:t>
    </dgm:pt>
    <dgm:pt modelId="{438B9B4A-6843-41E2-A13B-528D0F63C7B5}">
      <dgm:prSet/>
      <dgm:spPr/>
      <dgm:t>
        <a:bodyPr/>
        <a:lstStyle/>
        <a:p>
          <a:r>
            <a:rPr lang="en-US"/>
            <a:t>Batch Effects</a:t>
          </a:r>
        </a:p>
      </dgm:t>
    </dgm:pt>
    <dgm:pt modelId="{3A3BC0F4-1057-4588-95EC-18ED5640C760}" type="parTrans" cxnId="{26DE95A3-53FF-4C4B-9945-5D8812F38E44}">
      <dgm:prSet/>
      <dgm:spPr/>
      <dgm:t>
        <a:bodyPr/>
        <a:lstStyle/>
        <a:p>
          <a:endParaRPr lang="en-US"/>
        </a:p>
      </dgm:t>
    </dgm:pt>
    <dgm:pt modelId="{95C08288-4FE0-452F-A272-ACF0228A2AD7}" type="sibTrans" cxnId="{26DE95A3-53FF-4C4B-9945-5D8812F38E44}">
      <dgm:prSet/>
      <dgm:spPr/>
      <dgm:t>
        <a:bodyPr/>
        <a:lstStyle/>
        <a:p>
          <a:endParaRPr lang="en-US"/>
        </a:p>
      </dgm:t>
    </dgm:pt>
    <dgm:pt modelId="{C8AE7FC5-A6B8-5A49-8507-EC8F6DC01404}" type="pres">
      <dgm:prSet presAssocID="{CCEF3119-B293-4EA0-AAD8-C1C0EF9CFF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ABD2DC-F131-3A4A-ABFA-557269D2F9EB}" type="pres">
      <dgm:prSet presAssocID="{7F76B7F9-E321-4EE2-A9AD-38F96316D873}" presName="hierRoot1" presStyleCnt="0"/>
      <dgm:spPr/>
    </dgm:pt>
    <dgm:pt modelId="{880B9814-752F-0443-A5FB-AE0988DF9ADC}" type="pres">
      <dgm:prSet presAssocID="{7F76B7F9-E321-4EE2-A9AD-38F96316D873}" presName="composite" presStyleCnt="0"/>
      <dgm:spPr/>
    </dgm:pt>
    <dgm:pt modelId="{12F53811-8028-284D-8AC3-225C889C6BD7}" type="pres">
      <dgm:prSet presAssocID="{7F76B7F9-E321-4EE2-A9AD-38F96316D873}" presName="background" presStyleLbl="node0" presStyleIdx="0" presStyleCnt="4"/>
      <dgm:spPr/>
    </dgm:pt>
    <dgm:pt modelId="{44116760-176F-8941-87E9-6CA28B225A10}" type="pres">
      <dgm:prSet presAssocID="{7F76B7F9-E321-4EE2-A9AD-38F96316D873}" presName="text" presStyleLbl="fgAcc0" presStyleIdx="0" presStyleCnt="4">
        <dgm:presLayoutVars>
          <dgm:chPref val="3"/>
        </dgm:presLayoutVars>
      </dgm:prSet>
      <dgm:spPr/>
    </dgm:pt>
    <dgm:pt modelId="{D67289F8-830A-C344-BCA7-47C8F091A38A}" type="pres">
      <dgm:prSet presAssocID="{7F76B7F9-E321-4EE2-A9AD-38F96316D873}" presName="hierChild2" presStyleCnt="0"/>
      <dgm:spPr/>
    </dgm:pt>
    <dgm:pt modelId="{62596209-9A8B-7148-B5CC-FD521308DBD4}" type="pres">
      <dgm:prSet presAssocID="{AFA68F29-BF0A-4D85-A944-E0100EC57B80}" presName="hierRoot1" presStyleCnt="0"/>
      <dgm:spPr/>
    </dgm:pt>
    <dgm:pt modelId="{DDE10A80-7F76-A148-970A-464FED36028E}" type="pres">
      <dgm:prSet presAssocID="{AFA68F29-BF0A-4D85-A944-E0100EC57B80}" presName="composite" presStyleCnt="0"/>
      <dgm:spPr/>
    </dgm:pt>
    <dgm:pt modelId="{9BE03B18-C253-7641-A1E6-2244DC3A4D18}" type="pres">
      <dgm:prSet presAssocID="{AFA68F29-BF0A-4D85-A944-E0100EC57B80}" presName="background" presStyleLbl="node0" presStyleIdx="1" presStyleCnt="4"/>
      <dgm:spPr/>
    </dgm:pt>
    <dgm:pt modelId="{5DA55E4C-88CD-5B4B-A21B-7B03B7DC6092}" type="pres">
      <dgm:prSet presAssocID="{AFA68F29-BF0A-4D85-A944-E0100EC57B80}" presName="text" presStyleLbl="fgAcc0" presStyleIdx="1" presStyleCnt="4">
        <dgm:presLayoutVars>
          <dgm:chPref val="3"/>
        </dgm:presLayoutVars>
      </dgm:prSet>
      <dgm:spPr/>
    </dgm:pt>
    <dgm:pt modelId="{946EE5FE-7D4E-DA42-98D9-642C01C136C6}" type="pres">
      <dgm:prSet presAssocID="{AFA68F29-BF0A-4D85-A944-E0100EC57B80}" presName="hierChild2" presStyleCnt="0"/>
      <dgm:spPr/>
    </dgm:pt>
    <dgm:pt modelId="{6977353F-5126-264C-9DE7-0D9DFAA7DD00}" type="pres">
      <dgm:prSet presAssocID="{6DFE6553-E7F9-4B90-A531-3CC3A429101C}" presName="hierRoot1" presStyleCnt="0"/>
      <dgm:spPr/>
    </dgm:pt>
    <dgm:pt modelId="{D21E274D-F569-9C4B-A7C8-A90AC1DE4E20}" type="pres">
      <dgm:prSet presAssocID="{6DFE6553-E7F9-4B90-A531-3CC3A429101C}" presName="composite" presStyleCnt="0"/>
      <dgm:spPr/>
    </dgm:pt>
    <dgm:pt modelId="{DFCD82A6-26CA-EE43-BA4D-E5D52B90C68F}" type="pres">
      <dgm:prSet presAssocID="{6DFE6553-E7F9-4B90-A531-3CC3A429101C}" presName="background" presStyleLbl="node0" presStyleIdx="2" presStyleCnt="4"/>
      <dgm:spPr/>
    </dgm:pt>
    <dgm:pt modelId="{BE454838-4219-6B4F-B761-37B6CC02F2F5}" type="pres">
      <dgm:prSet presAssocID="{6DFE6553-E7F9-4B90-A531-3CC3A429101C}" presName="text" presStyleLbl="fgAcc0" presStyleIdx="2" presStyleCnt="4">
        <dgm:presLayoutVars>
          <dgm:chPref val="3"/>
        </dgm:presLayoutVars>
      </dgm:prSet>
      <dgm:spPr/>
    </dgm:pt>
    <dgm:pt modelId="{89869B12-18D9-2D44-AE7A-DAEAEEB13F90}" type="pres">
      <dgm:prSet presAssocID="{6DFE6553-E7F9-4B90-A531-3CC3A429101C}" presName="hierChild2" presStyleCnt="0"/>
      <dgm:spPr/>
    </dgm:pt>
    <dgm:pt modelId="{FDA1C28C-EEF0-284E-A7A7-DCC37DC4296B}" type="pres">
      <dgm:prSet presAssocID="{438B9B4A-6843-41E2-A13B-528D0F63C7B5}" presName="hierRoot1" presStyleCnt="0"/>
      <dgm:spPr/>
    </dgm:pt>
    <dgm:pt modelId="{DED628CC-5935-5F46-9455-DD27396A57D6}" type="pres">
      <dgm:prSet presAssocID="{438B9B4A-6843-41E2-A13B-528D0F63C7B5}" presName="composite" presStyleCnt="0"/>
      <dgm:spPr/>
    </dgm:pt>
    <dgm:pt modelId="{D2CF190A-58F3-C348-ACE3-B7C038EB2C4E}" type="pres">
      <dgm:prSet presAssocID="{438B9B4A-6843-41E2-A13B-528D0F63C7B5}" presName="background" presStyleLbl="node0" presStyleIdx="3" presStyleCnt="4"/>
      <dgm:spPr/>
    </dgm:pt>
    <dgm:pt modelId="{4D0082E9-A524-3941-AF8F-A2E2E980C2EF}" type="pres">
      <dgm:prSet presAssocID="{438B9B4A-6843-41E2-A13B-528D0F63C7B5}" presName="text" presStyleLbl="fgAcc0" presStyleIdx="3" presStyleCnt="4">
        <dgm:presLayoutVars>
          <dgm:chPref val="3"/>
        </dgm:presLayoutVars>
      </dgm:prSet>
      <dgm:spPr/>
    </dgm:pt>
    <dgm:pt modelId="{6FEAD6A4-1503-8746-A8EE-EF78FD57A978}" type="pres">
      <dgm:prSet presAssocID="{438B9B4A-6843-41E2-A13B-528D0F63C7B5}" presName="hierChild2" presStyleCnt="0"/>
      <dgm:spPr/>
    </dgm:pt>
  </dgm:ptLst>
  <dgm:cxnLst>
    <dgm:cxn modelId="{84A41935-5098-0847-A0D4-5A4EA32B8BAB}" type="presOf" srcId="{438B9B4A-6843-41E2-A13B-528D0F63C7B5}" destId="{4D0082E9-A524-3941-AF8F-A2E2E980C2EF}" srcOrd="0" destOrd="0" presId="urn:microsoft.com/office/officeart/2005/8/layout/hierarchy1"/>
    <dgm:cxn modelId="{352B8C37-ADD0-412D-A418-13113927A0D1}" srcId="{CCEF3119-B293-4EA0-AAD8-C1C0EF9CFF9A}" destId="{6DFE6553-E7F9-4B90-A531-3CC3A429101C}" srcOrd="2" destOrd="0" parTransId="{88CDB840-93D5-4339-889F-7A40930722E8}" sibTransId="{A78C4EDC-824A-4684-A52A-BAB36F08C473}"/>
    <dgm:cxn modelId="{BC475A4A-A5F8-A147-9136-BBEA90ACA89D}" type="presOf" srcId="{6DFE6553-E7F9-4B90-A531-3CC3A429101C}" destId="{BE454838-4219-6B4F-B761-37B6CC02F2F5}" srcOrd="0" destOrd="0" presId="urn:microsoft.com/office/officeart/2005/8/layout/hierarchy1"/>
    <dgm:cxn modelId="{12FF1083-1A0E-0B40-8406-09C2F443B599}" type="presOf" srcId="{CCEF3119-B293-4EA0-AAD8-C1C0EF9CFF9A}" destId="{C8AE7FC5-A6B8-5A49-8507-EC8F6DC01404}" srcOrd="0" destOrd="0" presId="urn:microsoft.com/office/officeart/2005/8/layout/hierarchy1"/>
    <dgm:cxn modelId="{13987C9C-F4EB-4DA4-B822-6955B465E3C2}" srcId="{CCEF3119-B293-4EA0-AAD8-C1C0EF9CFF9A}" destId="{7F76B7F9-E321-4EE2-A9AD-38F96316D873}" srcOrd="0" destOrd="0" parTransId="{7055FAAF-D487-4721-B48E-2A34F72D69DA}" sibTransId="{A659C106-C6BD-4E63-9DB7-E0960CA3221C}"/>
    <dgm:cxn modelId="{26DE95A3-53FF-4C4B-9945-5D8812F38E44}" srcId="{CCEF3119-B293-4EA0-AAD8-C1C0EF9CFF9A}" destId="{438B9B4A-6843-41E2-A13B-528D0F63C7B5}" srcOrd="3" destOrd="0" parTransId="{3A3BC0F4-1057-4588-95EC-18ED5640C760}" sibTransId="{95C08288-4FE0-452F-A272-ACF0228A2AD7}"/>
    <dgm:cxn modelId="{A8D937A4-3577-C349-AC1B-ABD50D77DBE7}" type="presOf" srcId="{7F76B7F9-E321-4EE2-A9AD-38F96316D873}" destId="{44116760-176F-8941-87E9-6CA28B225A10}" srcOrd="0" destOrd="0" presId="urn:microsoft.com/office/officeart/2005/8/layout/hierarchy1"/>
    <dgm:cxn modelId="{967BF0CA-200C-4D8B-A2F7-B35BB0B1C10C}" srcId="{CCEF3119-B293-4EA0-AAD8-C1C0EF9CFF9A}" destId="{AFA68F29-BF0A-4D85-A944-E0100EC57B80}" srcOrd="1" destOrd="0" parTransId="{6048DF6A-380F-499B-B615-5F589B2D6064}" sibTransId="{D5E00056-BE34-4D85-A378-A4C6B7D33FCE}"/>
    <dgm:cxn modelId="{80A489E5-1AEF-6F46-9F5F-E26E7FA6F78D}" type="presOf" srcId="{AFA68F29-BF0A-4D85-A944-E0100EC57B80}" destId="{5DA55E4C-88CD-5B4B-A21B-7B03B7DC6092}" srcOrd="0" destOrd="0" presId="urn:microsoft.com/office/officeart/2005/8/layout/hierarchy1"/>
    <dgm:cxn modelId="{EDAB931F-E57D-E54E-B660-8E7FFBA5F9CF}" type="presParOf" srcId="{C8AE7FC5-A6B8-5A49-8507-EC8F6DC01404}" destId="{B8ABD2DC-F131-3A4A-ABFA-557269D2F9EB}" srcOrd="0" destOrd="0" presId="urn:microsoft.com/office/officeart/2005/8/layout/hierarchy1"/>
    <dgm:cxn modelId="{4B2A242E-43FB-3A4E-BB95-5F8B3DC88141}" type="presParOf" srcId="{B8ABD2DC-F131-3A4A-ABFA-557269D2F9EB}" destId="{880B9814-752F-0443-A5FB-AE0988DF9ADC}" srcOrd="0" destOrd="0" presId="urn:microsoft.com/office/officeart/2005/8/layout/hierarchy1"/>
    <dgm:cxn modelId="{9D57D59F-B7D8-624A-8E7F-58F513C2C042}" type="presParOf" srcId="{880B9814-752F-0443-A5FB-AE0988DF9ADC}" destId="{12F53811-8028-284D-8AC3-225C889C6BD7}" srcOrd="0" destOrd="0" presId="urn:microsoft.com/office/officeart/2005/8/layout/hierarchy1"/>
    <dgm:cxn modelId="{FAF2FDF9-6CD6-6A46-B6CA-260C7523C530}" type="presParOf" srcId="{880B9814-752F-0443-A5FB-AE0988DF9ADC}" destId="{44116760-176F-8941-87E9-6CA28B225A10}" srcOrd="1" destOrd="0" presId="urn:microsoft.com/office/officeart/2005/8/layout/hierarchy1"/>
    <dgm:cxn modelId="{3C725ED4-4D1C-464A-A295-A0978D07A306}" type="presParOf" srcId="{B8ABD2DC-F131-3A4A-ABFA-557269D2F9EB}" destId="{D67289F8-830A-C344-BCA7-47C8F091A38A}" srcOrd="1" destOrd="0" presId="urn:microsoft.com/office/officeart/2005/8/layout/hierarchy1"/>
    <dgm:cxn modelId="{37BACAF0-949E-1744-8519-6978D57E467B}" type="presParOf" srcId="{C8AE7FC5-A6B8-5A49-8507-EC8F6DC01404}" destId="{62596209-9A8B-7148-B5CC-FD521308DBD4}" srcOrd="1" destOrd="0" presId="urn:microsoft.com/office/officeart/2005/8/layout/hierarchy1"/>
    <dgm:cxn modelId="{98120424-B951-AC4E-AF00-A63657846C22}" type="presParOf" srcId="{62596209-9A8B-7148-B5CC-FD521308DBD4}" destId="{DDE10A80-7F76-A148-970A-464FED36028E}" srcOrd="0" destOrd="0" presId="urn:microsoft.com/office/officeart/2005/8/layout/hierarchy1"/>
    <dgm:cxn modelId="{B4137426-50EA-8149-99C1-EF49F0B4FC4E}" type="presParOf" srcId="{DDE10A80-7F76-A148-970A-464FED36028E}" destId="{9BE03B18-C253-7641-A1E6-2244DC3A4D18}" srcOrd="0" destOrd="0" presId="urn:microsoft.com/office/officeart/2005/8/layout/hierarchy1"/>
    <dgm:cxn modelId="{DEF27AD0-1B66-4047-8368-BB55408A6199}" type="presParOf" srcId="{DDE10A80-7F76-A148-970A-464FED36028E}" destId="{5DA55E4C-88CD-5B4B-A21B-7B03B7DC6092}" srcOrd="1" destOrd="0" presId="urn:microsoft.com/office/officeart/2005/8/layout/hierarchy1"/>
    <dgm:cxn modelId="{1562F18E-A4E4-C045-A7D3-0A4B4EA2A7FB}" type="presParOf" srcId="{62596209-9A8B-7148-B5CC-FD521308DBD4}" destId="{946EE5FE-7D4E-DA42-98D9-642C01C136C6}" srcOrd="1" destOrd="0" presId="urn:microsoft.com/office/officeart/2005/8/layout/hierarchy1"/>
    <dgm:cxn modelId="{870E26B5-F5FD-0A46-8E4C-6A8E2EE0B7FF}" type="presParOf" srcId="{C8AE7FC5-A6B8-5A49-8507-EC8F6DC01404}" destId="{6977353F-5126-264C-9DE7-0D9DFAA7DD00}" srcOrd="2" destOrd="0" presId="urn:microsoft.com/office/officeart/2005/8/layout/hierarchy1"/>
    <dgm:cxn modelId="{AEABBD15-C011-F64A-8BEB-4A7C20513731}" type="presParOf" srcId="{6977353F-5126-264C-9DE7-0D9DFAA7DD00}" destId="{D21E274D-F569-9C4B-A7C8-A90AC1DE4E20}" srcOrd="0" destOrd="0" presId="urn:microsoft.com/office/officeart/2005/8/layout/hierarchy1"/>
    <dgm:cxn modelId="{7189BE30-E9FD-5648-B02E-1F3202010D94}" type="presParOf" srcId="{D21E274D-F569-9C4B-A7C8-A90AC1DE4E20}" destId="{DFCD82A6-26CA-EE43-BA4D-E5D52B90C68F}" srcOrd="0" destOrd="0" presId="urn:microsoft.com/office/officeart/2005/8/layout/hierarchy1"/>
    <dgm:cxn modelId="{60FE0029-06A1-C44C-8EA0-1A04553DB9B9}" type="presParOf" srcId="{D21E274D-F569-9C4B-A7C8-A90AC1DE4E20}" destId="{BE454838-4219-6B4F-B761-37B6CC02F2F5}" srcOrd="1" destOrd="0" presId="urn:microsoft.com/office/officeart/2005/8/layout/hierarchy1"/>
    <dgm:cxn modelId="{7DED6E9F-F457-BA4B-9138-5768758A01F8}" type="presParOf" srcId="{6977353F-5126-264C-9DE7-0D9DFAA7DD00}" destId="{89869B12-18D9-2D44-AE7A-DAEAEEB13F90}" srcOrd="1" destOrd="0" presId="urn:microsoft.com/office/officeart/2005/8/layout/hierarchy1"/>
    <dgm:cxn modelId="{45CF3521-A0B3-DC44-A893-A796E1DD2BB4}" type="presParOf" srcId="{C8AE7FC5-A6B8-5A49-8507-EC8F6DC01404}" destId="{FDA1C28C-EEF0-284E-A7A7-DCC37DC4296B}" srcOrd="3" destOrd="0" presId="urn:microsoft.com/office/officeart/2005/8/layout/hierarchy1"/>
    <dgm:cxn modelId="{B993D4F4-C2F9-5941-A200-14BFBC717740}" type="presParOf" srcId="{FDA1C28C-EEF0-284E-A7A7-DCC37DC4296B}" destId="{DED628CC-5935-5F46-9455-DD27396A57D6}" srcOrd="0" destOrd="0" presId="urn:microsoft.com/office/officeart/2005/8/layout/hierarchy1"/>
    <dgm:cxn modelId="{3C4864CF-0F5E-EF4F-9DBF-CF7EDC597546}" type="presParOf" srcId="{DED628CC-5935-5F46-9455-DD27396A57D6}" destId="{D2CF190A-58F3-C348-ACE3-B7C038EB2C4E}" srcOrd="0" destOrd="0" presId="urn:microsoft.com/office/officeart/2005/8/layout/hierarchy1"/>
    <dgm:cxn modelId="{E111E0D5-C199-274B-8522-595692CBF32E}" type="presParOf" srcId="{DED628CC-5935-5F46-9455-DD27396A57D6}" destId="{4D0082E9-A524-3941-AF8F-A2E2E980C2EF}" srcOrd="1" destOrd="0" presId="urn:microsoft.com/office/officeart/2005/8/layout/hierarchy1"/>
    <dgm:cxn modelId="{76AE22EC-3A17-BD48-8F2D-F1E444CF7C30}" type="presParOf" srcId="{FDA1C28C-EEF0-284E-A7A7-DCC37DC4296B}" destId="{6FEAD6A4-1503-8746-A8EE-EF78FD57A9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EF820B-248B-4C7C-876F-37A1F5C3FE99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BE9C20-F421-4923-AD1E-A83C88A8ED27}">
      <dgm:prSet/>
      <dgm:spPr/>
      <dgm:t>
        <a:bodyPr/>
        <a:lstStyle/>
        <a:p>
          <a:r>
            <a:rPr lang="en-US"/>
            <a:t>Control minimize the effects of all variables other than the one(s) being tested.</a:t>
          </a:r>
        </a:p>
      </dgm:t>
    </dgm:pt>
    <dgm:pt modelId="{86A8D7B5-2F1B-4105-8799-1C46C7C78209}" type="parTrans" cxnId="{F11BEE21-4E64-4310-AA67-CEC01481F213}">
      <dgm:prSet/>
      <dgm:spPr/>
      <dgm:t>
        <a:bodyPr/>
        <a:lstStyle/>
        <a:p>
          <a:endParaRPr lang="en-US"/>
        </a:p>
      </dgm:t>
    </dgm:pt>
    <dgm:pt modelId="{386AD7B3-97D4-452F-93E1-DE1192381F51}" type="sibTrans" cxnId="{F11BEE21-4E64-4310-AA67-CEC01481F213}">
      <dgm:prSet/>
      <dgm:spPr/>
      <dgm:t>
        <a:bodyPr/>
        <a:lstStyle/>
        <a:p>
          <a:endParaRPr lang="en-US"/>
        </a:p>
      </dgm:t>
    </dgm:pt>
    <dgm:pt modelId="{6E600FDA-EAE5-4BEA-AB8A-2094CD85E058}">
      <dgm:prSet/>
      <dgm:spPr/>
      <dgm:t>
        <a:bodyPr/>
        <a:lstStyle/>
        <a:p>
          <a:r>
            <a:rPr lang="en-US"/>
            <a:t>How do we design an experiment with good controls?</a:t>
          </a:r>
        </a:p>
      </dgm:t>
    </dgm:pt>
    <dgm:pt modelId="{ED3BECA8-666D-4D4F-803D-832471E25A60}" type="parTrans" cxnId="{2F535C49-5AD8-40F8-807E-FCDEF0BF81AF}">
      <dgm:prSet/>
      <dgm:spPr/>
      <dgm:t>
        <a:bodyPr/>
        <a:lstStyle/>
        <a:p>
          <a:endParaRPr lang="en-US"/>
        </a:p>
      </dgm:t>
    </dgm:pt>
    <dgm:pt modelId="{A04FF641-0596-405E-95BD-EA0DC0F790EC}" type="sibTrans" cxnId="{2F535C49-5AD8-40F8-807E-FCDEF0BF81AF}">
      <dgm:prSet/>
      <dgm:spPr/>
      <dgm:t>
        <a:bodyPr/>
        <a:lstStyle/>
        <a:p>
          <a:endParaRPr lang="en-US"/>
        </a:p>
      </dgm:t>
    </dgm:pt>
    <dgm:pt modelId="{72F845C7-6E2E-45D6-8B83-214042E5A72E}">
      <dgm:prSet/>
      <dgm:spPr/>
      <dgm:t>
        <a:bodyPr/>
        <a:lstStyle/>
        <a:p>
          <a:r>
            <a:rPr lang="en-US"/>
            <a:t>Make observations</a:t>
          </a:r>
        </a:p>
      </dgm:t>
    </dgm:pt>
    <dgm:pt modelId="{B6AFAA73-DA79-4F38-AE75-0495711444A1}" type="parTrans" cxnId="{1B060E79-8D7C-45E9-8910-50E7DAB951C3}">
      <dgm:prSet/>
      <dgm:spPr/>
      <dgm:t>
        <a:bodyPr/>
        <a:lstStyle/>
        <a:p>
          <a:endParaRPr lang="en-US"/>
        </a:p>
      </dgm:t>
    </dgm:pt>
    <dgm:pt modelId="{332C3A6C-23E0-4C3E-A368-9B84A6F4E995}" type="sibTrans" cxnId="{1B060E79-8D7C-45E9-8910-50E7DAB951C3}">
      <dgm:prSet/>
      <dgm:spPr/>
      <dgm:t>
        <a:bodyPr/>
        <a:lstStyle/>
        <a:p>
          <a:endParaRPr lang="en-US"/>
        </a:p>
      </dgm:t>
    </dgm:pt>
    <dgm:pt modelId="{8BA54CDB-98BC-4239-B63F-8112D3475998}">
      <dgm:prSet/>
      <dgm:spPr/>
      <dgm:t>
        <a:bodyPr/>
        <a:lstStyle/>
        <a:p>
          <a:r>
            <a:rPr lang="en-US"/>
            <a:t>Know your study system</a:t>
          </a:r>
        </a:p>
      </dgm:t>
    </dgm:pt>
    <dgm:pt modelId="{9E96E206-FF61-4460-9C20-57A38D56182E}" type="parTrans" cxnId="{DD68B9DB-ECAD-41F7-A136-5AA36C69EF2C}">
      <dgm:prSet/>
      <dgm:spPr/>
      <dgm:t>
        <a:bodyPr/>
        <a:lstStyle/>
        <a:p>
          <a:endParaRPr lang="en-US"/>
        </a:p>
      </dgm:t>
    </dgm:pt>
    <dgm:pt modelId="{751827D7-3B91-42D8-BCF3-7D5D998C63BC}" type="sibTrans" cxnId="{DD68B9DB-ECAD-41F7-A136-5AA36C69EF2C}">
      <dgm:prSet/>
      <dgm:spPr/>
      <dgm:t>
        <a:bodyPr/>
        <a:lstStyle/>
        <a:p>
          <a:endParaRPr lang="en-US"/>
        </a:p>
      </dgm:t>
    </dgm:pt>
    <dgm:pt modelId="{BC3A2035-9FC5-42D1-ACB2-FDBF98BB8504}">
      <dgm:prSet/>
      <dgm:spPr/>
      <dgm:t>
        <a:bodyPr/>
        <a:lstStyle/>
        <a:p>
          <a:r>
            <a:rPr lang="en-US"/>
            <a:t>Have a clear hypothesis</a:t>
          </a:r>
        </a:p>
      </dgm:t>
    </dgm:pt>
    <dgm:pt modelId="{B1492693-C15A-4F65-96DF-2C844432EA2F}" type="parTrans" cxnId="{FED64C21-4FA7-4C97-A111-A55E6F7610DA}">
      <dgm:prSet/>
      <dgm:spPr/>
      <dgm:t>
        <a:bodyPr/>
        <a:lstStyle/>
        <a:p>
          <a:endParaRPr lang="en-US"/>
        </a:p>
      </dgm:t>
    </dgm:pt>
    <dgm:pt modelId="{E765131E-24CA-49DA-87F8-17EDDC812349}" type="sibTrans" cxnId="{FED64C21-4FA7-4C97-A111-A55E6F7610DA}">
      <dgm:prSet/>
      <dgm:spPr/>
      <dgm:t>
        <a:bodyPr/>
        <a:lstStyle/>
        <a:p>
          <a:endParaRPr lang="en-US"/>
        </a:p>
      </dgm:t>
    </dgm:pt>
    <dgm:pt modelId="{782A25F2-F927-4A74-84B9-4020AEFE0822}">
      <dgm:prSet/>
      <dgm:spPr/>
      <dgm:t>
        <a:bodyPr/>
        <a:lstStyle/>
        <a:p>
          <a:r>
            <a:rPr lang="en-US"/>
            <a:t>Select a </a:t>
          </a:r>
          <a:r>
            <a:rPr lang="en-US" b="1"/>
            <a:t>specific, measurable</a:t>
          </a:r>
          <a:r>
            <a:rPr lang="en-US"/>
            <a:t> independent variable</a:t>
          </a:r>
        </a:p>
      </dgm:t>
    </dgm:pt>
    <dgm:pt modelId="{A707FE0B-9E23-4491-8D56-087D57894724}" type="parTrans" cxnId="{856396E8-C624-4A9C-81DA-D6002BC1ABC8}">
      <dgm:prSet/>
      <dgm:spPr/>
      <dgm:t>
        <a:bodyPr/>
        <a:lstStyle/>
        <a:p>
          <a:endParaRPr lang="en-US"/>
        </a:p>
      </dgm:t>
    </dgm:pt>
    <dgm:pt modelId="{A313B0A2-D663-499C-82CC-E9C7BCF1A701}" type="sibTrans" cxnId="{856396E8-C624-4A9C-81DA-D6002BC1ABC8}">
      <dgm:prSet/>
      <dgm:spPr/>
      <dgm:t>
        <a:bodyPr/>
        <a:lstStyle/>
        <a:p>
          <a:endParaRPr lang="en-US"/>
        </a:p>
      </dgm:t>
    </dgm:pt>
    <dgm:pt modelId="{5FA64C43-5802-4DE9-A6F0-4AFBCB555BC6}">
      <dgm:prSet/>
      <dgm:spPr/>
      <dgm:t>
        <a:bodyPr/>
        <a:lstStyle/>
        <a:p>
          <a:r>
            <a:rPr lang="en-US"/>
            <a:t>Decide on appropriate control groups</a:t>
          </a:r>
        </a:p>
      </dgm:t>
    </dgm:pt>
    <dgm:pt modelId="{A4037102-FBF5-4E25-9501-EF0DB318B33F}" type="parTrans" cxnId="{15ACD1AF-35F5-456F-97AB-0816F99CD23D}">
      <dgm:prSet/>
      <dgm:spPr/>
      <dgm:t>
        <a:bodyPr/>
        <a:lstStyle/>
        <a:p>
          <a:endParaRPr lang="en-US"/>
        </a:p>
      </dgm:t>
    </dgm:pt>
    <dgm:pt modelId="{9A240297-2B52-4B64-95F4-6086FA5C5293}" type="sibTrans" cxnId="{15ACD1AF-35F5-456F-97AB-0816F99CD23D}">
      <dgm:prSet/>
      <dgm:spPr/>
      <dgm:t>
        <a:bodyPr/>
        <a:lstStyle/>
        <a:p>
          <a:endParaRPr lang="en-US"/>
        </a:p>
      </dgm:t>
    </dgm:pt>
    <dgm:pt modelId="{544F0A0F-881D-4A51-984C-7613FB60C263}">
      <dgm:prSet/>
      <dgm:spPr/>
      <dgm:t>
        <a:bodyPr/>
        <a:lstStyle/>
        <a:p>
          <a:r>
            <a:rPr lang="en-US"/>
            <a:t>Include randomization where appropriate</a:t>
          </a:r>
        </a:p>
      </dgm:t>
    </dgm:pt>
    <dgm:pt modelId="{5FE0F814-9485-48EE-A56A-9FFEAB4401B7}" type="parTrans" cxnId="{2FC0D376-099B-47E3-8441-BA7CB53C5F08}">
      <dgm:prSet/>
      <dgm:spPr/>
      <dgm:t>
        <a:bodyPr/>
        <a:lstStyle/>
        <a:p>
          <a:endParaRPr lang="en-US"/>
        </a:p>
      </dgm:t>
    </dgm:pt>
    <dgm:pt modelId="{1B8D416A-0EA0-47D4-957B-F2B0752A62EF}" type="sibTrans" cxnId="{2FC0D376-099B-47E3-8441-BA7CB53C5F08}">
      <dgm:prSet/>
      <dgm:spPr/>
      <dgm:t>
        <a:bodyPr/>
        <a:lstStyle/>
        <a:p>
          <a:endParaRPr lang="en-US"/>
        </a:p>
      </dgm:t>
    </dgm:pt>
    <dgm:pt modelId="{6ADFF9BF-A053-4523-B302-9146DD0FF214}">
      <dgm:prSet/>
      <dgm:spPr/>
      <dgm:t>
        <a:bodyPr/>
        <a:lstStyle/>
        <a:p>
          <a:r>
            <a:rPr lang="en-US"/>
            <a:t>Monitor controls throughout experiment </a:t>
          </a:r>
        </a:p>
      </dgm:t>
    </dgm:pt>
    <dgm:pt modelId="{9934CEE2-BE2B-49D3-9825-3DCC81A633A5}" type="parTrans" cxnId="{B1D28420-A20B-467B-A6E3-611A3EFDDC94}">
      <dgm:prSet/>
      <dgm:spPr/>
      <dgm:t>
        <a:bodyPr/>
        <a:lstStyle/>
        <a:p>
          <a:endParaRPr lang="en-US"/>
        </a:p>
      </dgm:t>
    </dgm:pt>
    <dgm:pt modelId="{227955BA-F975-4929-9D92-7AE5F1A8FD88}" type="sibTrans" cxnId="{B1D28420-A20B-467B-A6E3-611A3EFDDC94}">
      <dgm:prSet/>
      <dgm:spPr/>
      <dgm:t>
        <a:bodyPr/>
        <a:lstStyle/>
        <a:p>
          <a:endParaRPr lang="en-US"/>
        </a:p>
      </dgm:t>
    </dgm:pt>
    <dgm:pt modelId="{DF080BA8-1013-B740-94FB-B75BA9CB8258}" type="pres">
      <dgm:prSet presAssocID="{98EF820B-248B-4C7C-876F-37A1F5C3FE99}" presName="Name0" presStyleCnt="0">
        <dgm:presLayoutVars>
          <dgm:dir/>
          <dgm:animLvl val="lvl"/>
          <dgm:resizeHandles val="exact"/>
        </dgm:presLayoutVars>
      </dgm:prSet>
      <dgm:spPr/>
    </dgm:pt>
    <dgm:pt modelId="{C10DF207-577E-8A45-94A3-CEA31F177AAB}" type="pres">
      <dgm:prSet presAssocID="{6E600FDA-EAE5-4BEA-AB8A-2094CD85E058}" presName="boxAndChildren" presStyleCnt="0"/>
      <dgm:spPr/>
    </dgm:pt>
    <dgm:pt modelId="{4F794B93-50A3-A748-B05C-A8C688CF34CD}" type="pres">
      <dgm:prSet presAssocID="{6E600FDA-EAE5-4BEA-AB8A-2094CD85E058}" presName="parentTextBox" presStyleLbl="node1" presStyleIdx="0" presStyleCnt="2"/>
      <dgm:spPr/>
    </dgm:pt>
    <dgm:pt modelId="{1952C683-7D23-5C4D-8C65-C972E7741BD1}" type="pres">
      <dgm:prSet presAssocID="{6E600FDA-EAE5-4BEA-AB8A-2094CD85E058}" presName="entireBox" presStyleLbl="node1" presStyleIdx="0" presStyleCnt="2"/>
      <dgm:spPr/>
    </dgm:pt>
    <dgm:pt modelId="{B3FC86AA-952F-C845-8D3F-0E62E2E43A64}" type="pres">
      <dgm:prSet presAssocID="{6E600FDA-EAE5-4BEA-AB8A-2094CD85E058}" presName="descendantBox" presStyleCnt="0"/>
      <dgm:spPr/>
    </dgm:pt>
    <dgm:pt modelId="{8B5267A9-4420-FA4D-B9E3-45CA2B1B85D9}" type="pres">
      <dgm:prSet presAssocID="{72F845C7-6E2E-45D6-8B83-214042E5A72E}" presName="childTextBox" presStyleLbl="fgAccFollowNode1" presStyleIdx="0" presStyleCnt="7">
        <dgm:presLayoutVars>
          <dgm:bulletEnabled val="1"/>
        </dgm:presLayoutVars>
      </dgm:prSet>
      <dgm:spPr/>
    </dgm:pt>
    <dgm:pt modelId="{C0AB4DD8-C631-E347-8C71-F661B319160F}" type="pres">
      <dgm:prSet presAssocID="{8BA54CDB-98BC-4239-B63F-8112D3475998}" presName="childTextBox" presStyleLbl="fgAccFollowNode1" presStyleIdx="1" presStyleCnt="7">
        <dgm:presLayoutVars>
          <dgm:bulletEnabled val="1"/>
        </dgm:presLayoutVars>
      </dgm:prSet>
      <dgm:spPr/>
    </dgm:pt>
    <dgm:pt modelId="{3FAEB01F-99A0-B541-8807-A919F5C25DB2}" type="pres">
      <dgm:prSet presAssocID="{BC3A2035-9FC5-42D1-ACB2-FDBF98BB8504}" presName="childTextBox" presStyleLbl="fgAccFollowNode1" presStyleIdx="2" presStyleCnt="7">
        <dgm:presLayoutVars>
          <dgm:bulletEnabled val="1"/>
        </dgm:presLayoutVars>
      </dgm:prSet>
      <dgm:spPr/>
    </dgm:pt>
    <dgm:pt modelId="{E301D579-7AF6-F84D-81FE-3A302F015A5E}" type="pres">
      <dgm:prSet presAssocID="{782A25F2-F927-4A74-84B9-4020AEFE0822}" presName="childTextBox" presStyleLbl="fgAccFollowNode1" presStyleIdx="3" presStyleCnt="7">
        <dgm:presLayoutVars>
          <dgm:bulletEnabled val="1"/>
        </dgm:presLayoutVars>
      </dgm:prSet>
      <dgm:spPr/>
    </dgm:pt>
    <dgm:pt modelId="{326635B4-FB9E-3E4C-AC87-FE953CE121DF}" type="pres">
      <dgm:prSet presAssocID="{5FA64C43-5802-4DE9-A6F0-4AFBCB555BC6}" presName="childTextBox" presStyleLbl="fgAccFollowNode1" presStyleIdx="4" presStyleCnt="7">
        <dgm:presLayoutVars>
          <dgm:bulletEnabled val="1"/>
        </dgm:presLayoutVars>
      </dgm:prSet>
      <dgm:spPr/>
    </dgm:pt>
    <dgm:pt modelId="{8EAA8616-0224-C44B-89F8-30CA6E5EE7BD}" type="pres">
      <dgm:prSet presAssocID="{544F0A0F-881D-4A51-984C-7613FB60C263}" presName="childTextBox" presStyleLbl="fgAccFollowNode1" presStyleIdx="5" presStyleCnt="7">
        <dgm:presLayoutVars>
          <dgm:bulletEnabled val="1"/>
        </dgm:presLayoutVars>
      </dgm:prSet>
      <dgm:spPr/>
    </dgm:pt>
    <dgm:pt modelId="{74A7766A-9019-BC4A-9EBC-831D62BDA8DA}" type="pres">
      <dgm:prSet presAssocID="{6ADFF9BF-A053-4523-B302-9146DD0FF214}" presName="childTextBox" presStyleLbl="fgAccFollowNode1" presStyleIdx="6" presStyleCnt="7">
        <dgm:presLayoutVars>
          <dgm:bulletEnabled val="1"/>
        </dgm:presLayoutVars>
      </dgm:prSet>
      <dgm:spPr/>
    </dgm:pt>
    <dgm:pt modelId="{59C11873-E6B1-0846-8C81-A4ABB8E310CD}" type="pres">
      <dgm:prSet presAssocID="{386AD7B3-97D4-452F-93E1-DE1192381F51}" presName="sp" presStyleCnt="0"/>
      <dgm:spPr/>
    </dgm:pt>
    <dgm:pt modelId="{14F7369E-1774-D543-A64B-9D794A625BEA}" type="pres">
      <dgm:prSet presAssocID="{DFBE9C20-F421-4923-AD1E-A83C88A8ED27}" presName="arrowAndChildren" presStyleCnt="0"/>
      <dgm:spPr/>
    </dgm:pt>
    <dgm:pt modelId="{62DA7075-F088-4941-BB6D-F9DB85038E15}" type="pres">
      <dgm:prSet presAssocID="{DFBE9C20-F421-4923-AD1E-A83C88A8ED27}" presName="parentTextArrow" presStyleLbl="node1" presStyleIdx="1" presStyleCnt="2"/>
      <dgm:spPr/>
    </dgm:pt>
  </dgm:ptLst>
  <dgm:cxnLst>
    <dgm:cxn modelId="{D055EA05-E829-E249-A166-021B882D2B36}" type="presOf" srcId="{8BA54CDB-98BC-4239-B63F-8112D3475998}" destId="{C0AB4DD8-C631-E347-8C71-F661B319160F}" srcOrd="0" destOrd="0" presId="urn:microsoft.com/office/officeart/2005/8/layout/process4"/>
    <dgm:cxn modelId="{876B171C-82DF-F349-A6FD-4D6C1CADFAFE}" type="presOf" srcId="{DFBE9C20-F421-4923-AD1E-A83C88A8ED27}" destId="{62DA7075-F088-4941-BB6D-F9DB85038E15}" srcOrd="0" destOrd="0" presId="urn:microsoft.com/office/officeart/2005/8/layout/process4"/>
    <dgm:cxn modelId="{9298D51E-3EE5-8E4D-8CF6-C60560B6266B}" type="presOf" srcId="{BC3A2035-9FC5-42D1-ACB2-FDBF98BB8504}" destId="{3FAEB01F-99A0-B541-8807-A919F5C25DB2}" srcOrd="0" destOrd="0" presId="urn:microsoft.com/office/officeart/2005/8/layout/process4"/>
    <dgm:cxn modelId="{B1D28420-A20B-467B-A6E3-611A3EFDDC94}" srcId="{6E600FDA-EAE5-4BEA-AB8A-2094CD85E058}" destId="{6ADFF9BF-A053-4523-B302-9146DD0FF214}" srcOrd="6" destOrd="0" parTransId="{9934CEE2-BE2B-49D3-9825-3DCC81A633A5}" sibTransId="{227955BA-F975-4929-9D92-7AE5F1A8FD88}"/>
    <dgm:cxn modelId="{FF8C0421-1AB9-4C40-B37D-D16A0527D7C2}" type="presOf" srcId="{5FA64C43-5802-4DE9-A6F0-4AFBCB555BC6}" destId="{326635B4-FB9E-3E4C-AC87-FE953CE121DF}" srcOrd="0" destOrd="0" presId="urn:microsoft.com/office/officeart/2005/8/layout/process4"/>
    <dgm:cxn modelId="{FED64C21-4FA7-4C97-A111-A55E6F7610DA}" srcId="{6E600FDA-EAE5-4BEA-AB8A-2094CD85E058}" destId="{BC3A2035-9FC5-42D1-ACB2-FDBF98BB8504}" srcOrd="2" destOrd="0" parTransId="{B1492693-C15A-4F65-96DF-2C844432EA2F}" sibTransId="{E765131E-24CA-49DA-87F8-17EDDC812349}"/>
    <dgm:cxn modelId="{F11BEE21-4E64-4310-AA67-CEC01481F213}" srcId="{98EF820B-248B-4C7C-876F-37A1F5C3FE99}" destId="{DFBE9C20-F421-4923-AD1E-A83C88A8ED27}" srcOrd="0" destOrd="0" parTransId="{86A8D7B5-2F1B-4105-8799-1C46C7C78209}" sibTransId="{386AD7B3-97D4-452F-93E1-DE1192381F51}"/>
    <dgm:cxn modelId="{2F535C49-5AD8-40F8-807E-FCDEF0BF81AF}" srcId="{98EF820B-248B-4C7C-876F-37A1F5C3FE99}" destId="{6E600FDA-EAE5-4BEA-AB8A-2094CD85E058}" srcOrd="1" destOrd="0" parTransId="{ED3BECA8-666D-4D4F-803D-832471E25A60}" sibTransId="{A04FF641-0596-405E-95BD-EA0DC0F790EC}"/>
    <dgm:cxn modelId="{F3CD3055-8236-9B4F-AF2C-E2D7712BED0B}" type="presOf" srcId="{72F845C7-6E2E-45D6-8B83-214042E5A72E}" destId="{8B5267A9-4420-FA4D-B9E3-45CA2B1B85D9}" srcOrd="0" destOrd="0" presId="urn:microsoft.com/office/officeart/2005/8/layout/process4"/>
    <dgm:cxn modelId="{8FA1706B-DC18-4045-9710-DEEE8D1CF3E1}" type="presOf" srcId="{6E600FDA-EAE5-4BEA-AB8A-2094CD85E058}" destId="{1952C683-7D23-5C4D-8C65-C972E7741BD1}" srcOrd="1" destOrd="0" presId="urn:microsoft.com/office/officeart/2005/8/layout/process4"/>
    <dgm:cxn modelId="{2FC0D376-099B-47E3-8441-BA7CB53C5F08}" srcId="{6E600FDA-EAE5-4BEA-AB8A-2094CD85E058}" destId="{544F0A0F-881D-4A51-984C-7613FB60C263}" srcOrd="5" destOrd="0" parTransId="{5FE0F814-9485-48EE-A56A-9FFEAB4401B7}" sibTransId="{1B8D416A-0EA0-47D4-957B-F2B0752A62EF}"/>
    <dgm:cxn modelId="{1B060E79-8D7C-45E9-8910-50E7DAB951C3}" srcId="{6E600FDA-EAE5-4BEA-AB8A-2094CD85E058}" destId="{72F845C7-6E2E-45D6-8B83-214042E5A72E}" srcOrd="0" destOrd="0" parTransId="{B6AFAA73-DA79-4F38-AE75-0495711444A1}" sibTransId="{332C3A6C-23E0-4C3E-A368-9B84A6F4E995}"/>
    <dgm:cxn modelId="{FD275998-C346-994D-9ABE-4772C522E44D}" type="presOf" srcId="{6ADFF9BF-A053-4523-B302-9146DD0FF214}" destId="{74A7766A-9019-BC4A-9EBC-831D62BDA8DA}" srcOrd="0" destOrd="0" presId="urn:microsoft.com/office/officeart/2005/8/layout/process4"/>
    <dgm:cxn modelId="{B1E0FCA9-8E98-AD40-A4C8-FF260D03BFB1}" type="presOf" srcId="{782A25F2-F927-4A74-84B9-4020AEFE0822}" destId="{E301D579-7AF6-F84D-81FE-3A302F015A5E}" srcOrd="0" destOrd="0" presId="urn:microsoft.com/office/officeart/2005/8/layout/process4"/>
    <dgm:cxn modelId="{15ACD1AF-35F5-456F-97AB-0816F99CD23D}" srcId="{6E600FDA-EAE5-4BEA-AB8A-2094CD85E058}" destId="{5FA64C43-5802-4DE9-A6F0-4AFBCB555BC6}" srcOrd="4" destOrd="0" parTransId="{A4037102-FBF5-4E25-9501-EF0DB318B33F}" sibTransId="{9A240297-2B52-4B64-95F4-6086FA5C5293}"/>
    <dgm:cxn modelId="{820CD0CC-59CE-9446-8701-CEE5F150CA16}" type="presOf" srcId="{544F0A0F-881D-4A51-984C-7613FB60C263}" destId="{8EAA8616-0224-C44B-89F8-30CA6E5EE7BD}" srcOrd="0" destOrd="0" presId="urn:microsoft.com/office/officeart/2005/8/layout/process4"/>
    <dgm:cxn modelId="{07E026CD-469C-724D-83B8-0A457FFA1379}" type="presOf" srcId="{98EF820B-248B-4C7C-876F-37A1F5C3FE99}" destId="{DF080BA8-1013-B740-94FB-B75BA9CB8258}" srcOrd="0" destOrd="0" presId="urn:microsoft.com/office/officeart/2005/8/layout/process4"/>
    <dgm:cxn modelId="{DD68B9DB-ECAD-41F7-A136-5AA36C69EF2C}" srcId="{6E600FDA-EAE5-4BEA-AB8A-2094CD85E058}" destId="{8BA54CDB-98BC-4239-B63F-8112D3475998}" srcOrd="1" destOrd="0" parTransId="{9E96E206-FF61-4460-9C20-57A38D56182E}" sibTransId="{751827D7-3B91-42D8-BCF3-7D5D998C63BC}"/>
    <dgm:cxn modelId="{856396E8-C624-4A9C-81DA-D6002BC1ABC8}" srcId="{6E600FDA-EAE5-4BEA-AB8A-2094CD85E058}" destId="{782A25F2-F927-4A74-84B9-4020AEFE0822}" srcOrd="3" destOrd="0" parTransId="{A707FE0B-9E23-4491-8D56-087D57894724}" sibTransId="{A313B0A2-D663-499C-82CC-E9C7BCF1A701}"/>
    <dgm:cxn modelId="{ED7FE4EE-D278-C84A-8722-DCCA97D55AA3}" type="presOf" srcId="{6E600FDA-EAE5-4BEA-AB8A-2094CD85E058}" destId="{4F794B93-50A3-A748-B05C-A8C688CF34CD}" srcOrd="0" destOrd="0" presId="urn:microsoft.com/office/officeart/2005/8/layout/process4"/>
    <dgm:cxn modelId="{7278B110-AF38-E947-88BA-13C2DAAC2DC5}" type="presParOf" srcId="{DF080BA8-1013-B740-94FB-B75BA9CB8258}" destId="{C10DF207-577E-8A45-94A3-CEA31F177AAB}" srcOrd="0" destOrd="0" presId="urn:microsoft.com/office/officeart/2005/8/layout/process4"/>
    <dgm:cxn modelId="{255ECBB0-9A42-BE49-8D9D-B9FA221F89C3}" type="presParOf" srcId="{C10DF207-577E-8A45-94A3-CEA31F177AAB}" destId="{4F794B93-50A3-A748-B05C-A8C688CF34CD}" srcOrd="0" destOrd="0" presId="urn:microsoft.com/office/officeart/2005/8/layout/process4"/>
    <dgm:cxn modelId="{7FFD2CE5-D9CF-2B4D-800A-DA719B14726D}" type="presParOf" srcId="{C10DF207-577E-8A45-94A3-CEA31F177AAB}" destId="{1952C683-7D23-5C4D-8C65-C972E7741BD1}" srcOrd="1" destOrd="0" presId="urn:microsoft.com/office/officeart/2005/8/layout/process4"/>
    <dgm:cxn modelId="{F03263A0-0693-5642-A455-CBC53DA07EBE}" type="presParOf" srcId="{C10DF207-577E-8A45-94A3-CEA31F177AAB}" destId="{B3FC86AA-952F-C845-8D3F-0E62E2E43A64}" srcOrd="2" destOrd="0" presId="urn:microsoft.com/office/officeart/2005/8/layout/process4"/>
    <dgm:cxn modelId="{A51C3685-E6A6-CF49-BB4E-ED3A69420A6D}" type="presParOf" srcId="{B3FC86AA-952F-C845-8D3F-0E62E2E43A64}" destId="{8B5267A9-4420-FA4D-B9E3-45CA2B1B85D9}" srcOrd="0" destOrd="0" presId="urn:microsoft.com/office/officeart/2005/8/layout/process4"/>
    <dgm:cxn modelId="{D8A4171A-CACD-9443-BC19-A94D09C2D21A}" type="presParOf" srcId="{B3FC86AA-952F-C845-8D3F-0E62E2E43A64}" destId="{C0AB4DD8-C631-E347-8C71-F661B319160F}" srcOrd="1" destOrd="0" presId="urn:microsoft.com/office/officeart/2005/8/layout/process4"/>
    <dgm:cxn modelId="{84E1C7E9-96C4-8A4C-B8F5-F7284DA78DD1}" type="presParOf" srcId="{B3FC86AA-952F-C845-8D3F-0E62E2E43A64}" destId="{3FAEB01F-99A0-B541-8807-A919F5C25DB2}" srcOrd="2" destOrd="0" presId="urn:microsoft.com/office/officeart/2005/8/layout/process4"/>
    <dgm:cxn modelId="{A7EC13BD-8530-6C47-A295-10A75F8E793A}" type="presParOf" srcId="{B3FC86AA-952F-C845-8D3F-0E62E2E43A64}" destId="{E301D579-7AF6-F84D-81FE-3A302F015A5E}" srcOrd="3" destOrd="0" presId="urn:microsoft.com/office/officeart/2005/8/layout/process4"/>
    <dgm:cxn modelId="{4C6159FC-29A2-654D-B137-56B88A143FD2}" type="presParOf" srcId="{B3FC86AA-952F-C845-8D3F-0E62E2E43A64}" destId="{326635B4-FB9E-3E4C-AC87-FE953CE121DF}" srcOrd="4" destOrd="0" presId="urn:microsoft.com/office/officeart/2005/8/layout/process4"/>
    <dgm:cxn modelId="{97CA3C2B-E2DC-0E43-BB27-3EBB43C59C0E}" type="presParOf" srcId="{B3FC86AA-952F-C845-8D3F-0E62E2E43A64}" destId="{8EAA8616-0224-C44B-89F8-30CA6E5EE7BD}" srcOrd="5" destOrd="0" presId="urn:microsoft.com/office/officeart/2005/8/layout/process4"/>
    <dgm:cxn modelId="{DFA5F9E6-8D08-1545-8270-0D7FC78B65F2}" type="presParOf" srcId="{B3FC86AA-952F-C845-8D3F-0E62E2E43A64}" destId="{74A7766A-9019-BC4A-9EBC-831D62BDA8DA}" srcOrd="6" destOrd="0" presId="urn:microsoft.com/office/officeart/2005/8/layout/process4"/>
    <dgm:cxn modelId="{5CADDA07-FAFA-A54B-A25E-04BCBCB616C8}" type="presParOf" srcId="{DF080BA8-1013-B740-94FB-B75BA9CB8258}" destId="{59C11873-E6B1-0846-8C81-A4ABB8E310CD}" srcOrd="1" destOrd="0" presId="urn:microsoft.com/office/officeart/2005/8/layout/process4"/>
    <dgm:cxn modelId="{0687C180-D4A5-744D-A641-7BE107797A94}" type="presParOf" srcId="{DF080BA8-1013-B740-94FB-B75BA9CB8258}" destId="{14F7369E-1774-D543-A64B-9D794A625BEA}" srcOrd="2" destOrd="0" presId="urn:microsoft.com/office/officeart/2005/8/layout/process4"/>
    <dgm:cxn modelId="{EB12C1D0-3D74-B644-8289-07432D9341F1}" type="presParOf" srcId="{14F7369E-1774-D543-A64B-9D794A625BEA}" destId="{62DA7075-F088-4941-BB6D-F9DB85038E1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E62059-CAD5-44F0-BB6D-5E53780689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0BC0D3-9517-4CFB-9DB0-33729266F159}">
      <dgm:prSet/>
      <dgm:spPr/>
      <dgm:t>
        <a:bodyPr/>
        <a:lstStyle/>
        <a:p>
          <a:r>
            <a:rPr lang="en-US" b="1"/>
            <a:t>Psuedoreplication</a:t>
          </a:r>
          <a:r>
            <a:rPr lang="en-US"/>
            <a:t> = </a:t>
          </a:r>
          <a:r>
            <a:rPr lang="en-US" b="0" i="0"/>
            <a:t>"the use of inferential statistics to test for treatment effects with data from experiments where either </a:t>
          </a:r>
          <a:r>
            <a:rPr lang="en-US" b="1" i="0"/>
            <a:t>treatments are not replicated </a:t>
          </a:r>
          <a:r>
            <a:rPr lang="en-US" b="0" i="0"/>
            <a:t>(though samples may be) or </a:t>
          </a:r>
          <a:r>
            <a:rPr lang="en-US" b="1" i="0"/>
            <a:t>replicates are not statistically independent</a:t>
          </a:r>
          <a:r>
            <a:rPr lang="en-US" b="0" i="0"/>
            <a:t>.” (Hurlbert 1984)</a:t>
          </a:r>
          <a:endParaRPr lang="en-US"/>
        </a:p>
      </dgm:t>
    </dgm:pt>
    <dgm:pt modelId="{0390C73A-574C-4FFB-A44F-D5882B394AF4}" type="parTrans" cxnId="{CF96667B-2117-46C4-B7F1-D272FC7E7076}">
      <dgm:prSet/>
      <dgm:spPr/>
      <dgm:t>
        <a:bodyPr/>
        <a:lstStyle/>
        <a:p>
          <a:endParaRPr lang="en-US"/>
        </a:p>
      </dgm:t>
    </dgm:pt>
    <dgm:pt modelId="{840F5C43-BD4F-4D6F-963B-535B7B057175}" type="sibTrans" cxnId="{CF96667B-2117-46C4-B7F1-D272FC7E7076}">
      <dgm:prSet/>
      <dgm:spPr/>
      <dgm:t>
        <a:bodyPr/>
        <a:lstStyle/>
        <a:p>
          <a:endParaRPr lang="en-US"/>
        </a:p>
      </dgm:t>
    </dgm:pt>
    <dgm:pt modelId="{DCDFEF6D-99D9-4427-AE05-BBD10F0B4BDB}">
      <dgm:prSet/>
      <dgm:spPr/>
      <dgm:t>
        <a:bodyPr/>
        <a:lstStyle/>
        <a:p>
          <a:r>
            <a:rPr lang="en-US" b="0" i="0" dirty="0"/>
            <a:t>Should be avoided or, when unavoidable, statistically accounted for using a </a:t>
          </a:r>
          <a:r>
            <a:rPr lang="en-US" b="1" i="0" dirty="0"/>
            <a:t>repeated measures </a:t>
          </a:r>
          <a:r>
            <a:rPr lang="en-US" b="0" i="0" dirty="0"/>
            <a:t>test.</a:t>
          </a:r>
          <a:endParaRPr lang="en-US" dirty="0"/>
        </a:p>
      </dgm:t>
    </dgm:pt>
    <dgm:pt modelId="{9B5C1E07-B0F1-4344-827E-DD0EFE3909A7}" type="parTrans" cxnId="{548F3508-091B-4021-80BC-6A71B116651A}">
      <dgm:prSet/>
      <dgm:spPr/>
      <dgm:t>
        <a:bodyPr/>
        <a:lstStyle/>
        <a:p>
          <a:endParaRPr lang="en-US"/>
        </a:p>
      </dgm:t>
    </dgm:pt>
    <dgm:pt modelId="{6B50C11B-5FEF-4AF6-A273-8AFBCEF6CEAC}" type="sibTrans" cxnId="{548F3508-091B-4021-80BC-6A71B116651A}">
      <dgm:prSet/>
      <dgm:spPr/>
      <dgm:t>
        <a:bodyPr/>
        <a:lstStyle/>
        <a:p>
          <a:endParaRPr lang="en-US"/>
        </a:p>
      </dgm:t>
    </dgm:pt>
    <dgm:pt modelId="{CB636D59-29C1-4D5B-823C-7BFE595F3B13}">
      <dgm:prSet/>
      <dgm:spPr/>
      <dgm:t>
        <a:bodyPr/>
        <a:lstStyle/>
        <a:p>
          <a:r>
            <a:rPr lang="en-US"/>
            <a:t>Example:  A study participant’s blood pressure is taken before being administered a blood pressure lowering drug. Their blood pressure is taken again 10 minutes and 60 minutes after the drug is administered.</a:t>
          </a:r>
        </a:p>
      </dgm:t>
    </dgm:pt>
    <dgm:pt modelId="{5B793A40-7C10-4549-AB86-3B6C72A3F6AD}" type="parTrans" cxnId="{F97403A2-1557-4A4B-9F62-0798E0E5FC2F}">
      <dgm:prSet/>
      <dgm:spPr/>
      <dgm:t>
        <a:bodyPr/>
        <a:lstStyle/>
        <a:p>
          <a:endParaRPr lang="en-US"/>
        </a:p>
      </dgm:t>
    </dgm:pt>
    <dgm:pt modelId="{6F93DBEC-2B49-49C2-8AF1-C1385EB8DE34}" type="sibTrans" cxnId="{F97403A2-1557-4A4B-9F62-0798E0E5FC2F}">
      <dgm:prSet/>
      <dgm:spPr/>
      <dgm:t>
        <a:bodyPr/>
        <a:lstStyle/>
        <a:p>
          <a:endParaRPr lang="en-US"/>
        </a:p>
      </dgm:t>
    </dgm:pt>
    <dgm:pt modelId="{001CC13C-C4F5-4C88-8D24-1020162C9B8D}" type="pres">
      <dgm:prSet presAssocID="{97E62059-CAD5-44F0-BB6D-5E537806896B}" presName="root" presStyleCnt="0">
        <dgm:presLayoutVars>
          <dgm:dir/>
          <dgm:resizeHandles val="exact"/>
        </dgm:presLayoutVars>
      </dgm:prSet>
      <dgm:spPr/>
    </dgm:pt>
    <dgm:pt modelId="{C55251CD-2719-4EA6-9D3C-850F80532CCB}" type="pres">
      <dgm:prSet presAssocID="{060BC0D3-9517-4CFB-9DB0-33729266F159}" presName="compNode" presStyleCnt="0"/>
      <dgm:spPr/>
    </dgm:pt>
    <dgm:pt modelId="{5D2A9466-5104-4194-AC2D-71C06375B8C3}" type="pres">
      <dgm:prSet presAssocID="{060BC0D3-9517-4CFB-9DB0-33729266F159}" presName="bgRect" presStyleLbl="bgShp" presStyleIdx="0" presStyleCnt="3"/>
      <dgm:spPr/>
    </dgm:pt>
    <dgm:pt modelId="{E73B989C-AD91-4393-9EC9-3862C7A600F4}" type="pres">
      <dgm:prSet presAssocID="{060BC0D3-9517-4CFB-9DB0-33729266F1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769717D-29F0-462A-85E9-EBCFCF593D5A}" type="pres">
      <dgm:prSet presAssocID="{060BC0D3-9517-4CFB-9DB0-33729266F159}" presName="spaceRect" presStyleCnt="0"/>
      <dgm:spPr/>
    </dgm:pt>
    <dgm:pt modelId="{DACB69F6-E599-4F44-B6AE-800FD97F7E29}" type="pres">
      <dgm:prSet presAssocID="{060BC0D3-9517-4CFB-9DB0-33729266F159}" presName="parTx" presStyleLbl="revTx" presStyleIdx="0" presStyleCnt="3">
        <dgm:presLayoutVars>
          <dgm:chMax val="0"/>
          <dgm:chPref val="0"/>
        </dgm:presLayoutVars>
      </dgm:prSet>
      <dgm:spPr/>
    </dgm:pt>
    <dgm:pt modelId="{939F2F7E-A9C1-4971-BC06-56792A8AF2D7}" type="pres">
      <dgm:prSet presAssocID="{840F5C43-BD4F-4D6F-963B-535B7B057175}" presName="sibTrans" presStyleCnt="0"/>
      <dgm:spPr/>
    </dgm:pt>
    <dgm:pt modelId="{41BF6860-74CA-452A-923F-D7BBB2A9967B}" type="pres">
      <dgm:prSet presAssocID="{DCDFEF6D-99D9-4427-AE05-BBD10F0B4BDB}" presName="compNode" presStyleCnt="0"/>
      <dgm:spPr/>
    </dgm:pt>
    <dgm:pt modelId="{8A3DC824-FFFF-4455-85E9-463CD40B352E}" type="pres">
      <dgm:prSet presAssocID="{DCDFEF6D-99D9-4427-AE05-BBD10F0B4BDB}" presName="bgRect" presStyleLbl="bgShp" presStyleIdx="1" presStyleCnt="3"/>
      <dgm:spPr/>
    </dgm:pt>
    <dgm:pt modelId="{396AC1FD-F77F-43D0-B521-92D85DD64A7C}" type="pres">
      <dgm:prSet presAssocID="{DCDFEF6D-99D9-4427-AE05-BBD10F0B4B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66401CD-065F-4F9A-81C3-B3FE1AF33F5C}" type="pres">
      <dgm:prSet presAssocID="{DCDFEF6D-99D9-4427-AE05-BBD10F0B4BDB}" presName="spaceRect" presStyleCnt="0"/>
      <dgm:spPr/>
    </dgm:pt>
    <dgm:pt modelId="{5ECBC6C3-02B3-4508-A5A4-89DE58457BAC}" type="pres">
      <dgm:prSet presAssocID="{DCDFEF6D-99D9-4427-AE05-BBD10F0B4BDB}" presName="parTx" presStyleLbl="revTx" presStyleIdx="1" presStyleCnt="3">
        <dgm:presLayoutVars>
          <dgm:chMax val="0"/>
          <dgm:chPref val="0"/>
        </dgm:presLayoutVars>
      </dgm:prSet>
      <dgm:spPr/>
    </dgm:pt>
    <dgm:pt modelId="{DBCBFDE1-4436-4FE1-BE53-183D6104A2DD}" type="pres">
      <dgm:prSet presAssocID="{6B50C11B-5FEF-4AF6-A273-8AFBCEF6CEAC}" presName="sibTrans" presStyleCnt="0"/>
      <dgm:spPr/>
    </dgm:pt>
    <dgm:pt modelId="{5BD095D0-42B3-4181-B5A7-202229E2F0E6}" type="pres">
      <dgm:prSet presAssocID="{CB636D59-29C1-4D5B-823C-7BFE595F3B13}" presName="compNode" presStyleCnt="0"/>
      <dgm:spPr/>
    </dgm:pt>
    <dgm:pt modelId="{AD13920A-A71C-495D-B89A-6AD691D6425C}" type="pres">
      <dgm:prSet presAssocID="{CB636D59-29C1-4D5B-823C-7BFE595F3B13}" presName="bgRect" presStyleLbl="bgShp" presStyleIdx="2" presStyleCnt="3"/>
      <dgm:spPr/>
    </dgm:pt>
    <dgm:pt modelId="{C1157A50-6732-4F6D-BEDF-CD638DE3BCDB}" type="pres">
      <dgm:prSet presAssocID="{CB636D59-29C1-4D5B-823C-7BFE595F3B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1318F613-4E0C-4D66-AFA4-6F6E206A731A}" type="pres">
      <dgm:prSet presAssocID="{CB636D59-29C1-4D5B-823C-7BFE595F3B13}" presName="spaceRect" presStyleCnt="0"/>
      <dgm:spPr/>
    </dgm:pt>
    <dgm:pt modelId="{0899B442-C8C2-47FD-ABEF-3C58366705E9}" type="pres">
      <dgm:prSet presAssocID="{CB636D59-29C1-4D5B-823C-7BFE595F3B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48F3508-091B-4021-80BC-6A71B116651A}" srcId="{97E62059-CAD5-44F0-BB6D-5E537806896B}" destId="{DCDFEF6D-99D9-4427-AE05-BBD10F0B4BDB}" srcOrd="1" destOrd="0" parTransId="{9B5C1E07-B0F1-4344-827E-DD0EFE3909A7}" sibTransId="{6B50C11B-5FEF-4AF6-A273-8AFBCEF6CEAC}"/>
    <dgm:cxn modelId="{131B311D-9F8C-44FA-9AC1-EE2B14D0A909}" type="presOf" srcId="{CB636D59-29C1-4D5B-823C-7BFE595F3B13}" destId="{0899B442-C8C2-47FD-ABEF-3C58366705E9}" srcOrd="0" destOrd="0" presId="urn:microsoft.com/office/officeart/2018/2/layout/IconVerticalSolidList"/>
    <dgm:cxn modelId="{B5393260-5EF7-44F5-8BB3-1EB204C6505B}" type="presOf" srcId="{97E62059-CAD5-44F0-BB6D-5E537806896B}" destId="{001CC13C-C4F5-4C88-8D24-1020162C9B8D}" srcOrd="0" destOrd="0" presId="urn:microsoft.com/office/officeart/2018/2/layout/IconVerticalSolidList"/>
    <dgm:cxn modelId="{CF96667B-2117-46C4-B7F1-D272FC7E7076}" srcId="{97E62059-CAD5-44F0-BB6D-5E537806896B}" destId="{060BC0D3-9517-4CFB-9DB0-33729266F159}" srcOrd="0" destOrd="0" parTransId="{0390C73A-574C-4FFB-A44F-D5882B394AF4}" sibTransId="{840F5C43-BD4F-4D6F-963B-535B7B057175}"/>
    <dgm:cxn modelId="{F97403A2-1557-4A4B-9F62-0798E0E5FC2F}" srcId="{97E62059-CAD5-44F0-BB6D-5E537806896B}" destId="{CB636D59-29C1-4D5B-823C-7BFE595F3B13}" srcOrd="2" destOrd="0" parTransId="{5B793A40-7C10-4549-AB86-3B6C72A3F6AD}" sibTransId="{6F93DBEC-2B49-49C2-8AF1-C1385EB8DE34}"/>
    <dgm:cxn modelId="{4DDCBFDF-0C95-4347-A19E-81C89FB4516D}" type="presOf" srcId="{060BC0D3-9517-4CFB-9DB0-33729266F159}" destId="{DACB69F6-E599-4F44-B6AE-800FD97F7E29}" srcOrd="0" destOrd="0" presId="urn:microsoft.com/office/officeart/2018/2/layout/IconVerticalSolidList"/>
    <dgm:cxn modelId="{2E45E4E1-A896-4551-8F24-D5F66302C5F4}" type="presOf" srcId="{DCDFEF6D-99D9-4427-AE05-BBD10F0B4BDB}" destId="{5ECBC6C3-02B3-4508-A5A4-89DE58457BAC}" srcOrd="0" destOrd="0" presId="urn:microsoft.com/office/officeart/2018/2/layout/IconVerticalSolidList"/>
    <dgm:cxn modelId="{43169686-1AC9-4E5C-A191-17B418C1C315}" type="presParOf" srcId="{001CC13C-C4F5-4C88-8D24-1020162C9B8D}" destId="{C55251CD-2719-4EA6-9D3C-850F80532CCB}" srcOrd="0" destOrd="0" presId="urn:microsoft.com/office/officeart/2018/2/layout/IconVerticalSolidList"/>
    <dgm:cxn modelId="{4124B867-2F80-42BA-A1DF-F312D1A5BACD}" type="presParOf" srcId="{C55251CD-2719-4EA6-9D3C-850F80532CCB}" destId="{5D2A9466-5104-4194-AC2D-71C06375B8C3}" srcOrd="0" destOrd="0" presId="urn:microsoft.com/office/officeart/2018/2/layout/IconVerticalSolidList"/>
    <dgm:cxn modelId="{A08511C5-1F4D-4D82-ABE9-C8FB305A147A}" type="presParOf" srcId="{C55251CD-2719-4EA6-9D3C-850F80532CCB}" destId="{E73B989C-AD91-4393-9EC9-3862C7A600F4}" srcOrd="1" destOrd="0" presId="urn:microsoft.com/office/officeart/2018/2/layout/IconVerticalSolidList"/>
    <dgm:cxn modelId="{63AE4375-8097-4068-9DEC-1D0E9E0B1645}" type="presParOf" srcId="{C55251CD-2719-4EA6-9D3C-850F80532CCB}" destId="{D769717D-29F0-462A-85E9-EBCFCF593D5A}" srcOrd="2" destOrd="0" presId="urn:microsoft.com/office/officeart/2018/2/layout/IconVerticalSolidList"/>
    <dgm:cxn modelId="{9E41CB9C-12E9-457B-8D60-2B911C9C3EC7}" type="presParOf" srcId="{C55251CD-2719-4EA6-9D3C-850F80532CCB}" destId="{DACB69F6-E599-4F44-B6AE-800FD97F7E29}" srcOrd="3" destOrd="0" presId="urn:microsoft.com/office/officeart/2018/2/layout/IconVerticalSolidList"/>
    <dgm:cxn modelId="{69BFCD2B-BE44-4B68-9D65-B4136BB54097}" type="presParOf" srcId="{001CC13C-C4F5-4C88-8D24-1020162C9B8D}" destId="{939F2F7E-A9C1-4971-BC06-56792A8AF2D7}" srcOrd="1" destOrd="0" presId="urn:microsoft.com/office/officeart/2018/2/layout/IconVerticalSolidList"/>
    <dgm:cxn modelId="{5C608AE4-0ED8-457B-A58E-46CCA7A8D3E4}" type="presParOf" srcId="{001CC13C-C4F5-4C88-8D24-1020162C9B8D}" destId="{41BF6860-74CA-452A-923F-D7BBB2A9967B}" srcOrd="2" destOrd="0" presId="urn:microsoft.com/office/officeart/2018/2/layout/IconVerticalSolidList"/>
    <dgm:cxn modelId="{F5AC9850-37E5-4ECA-B353-4086D6F49D73}" type="presParOf" srcId="{41BF6860-74CA-452A-923F-D7BBB2A9967B}" destId="{8A3DC824-FFFF-4455-85E9-463CD40B352E}" srcOrd="0" destOrd="0" presId="urn:microsoft.com/office/officeart/2018/2/layout/IconVerticalSolidList"/>
    <dgm:cxn modelId="{BA563817-2FA2-4780-9566-030B73F8B271}" type="presParOf" srcId="{41BF6860-74CA-452A-923F-D7BBB2A9967B}" destId="{396AC1FD-F77F-43D0-B521-92D85DD64A7C}" srcOrd="1" destOrd="0" presId="urn:microsoft.com/office/officeart/2018/2/layout/IconVerticalSolidList"/>
    <dgm:cxn modelId="{F18027F2-8E33-4496-9477-1343EB548BCD}" type="presParOf" srcId="{41BF6860-74CA-452A-923F-D7BBB2A9967B}" destId="{366401CD-065F-4F9A-81C3-B3FE1AF33F5C}" srcOrd="2" destOrd="0" presId="urn:microsoft.com/office/officeart/2018/2/layout/IconVerticalSolidList"/>
    <dgm:cxn modelId="{BE74D25D-960C-4A16-803B-286249A96EFB}" type="presParOf" srcId="{41BF6860-74CA-452A-923F-D7BBB2A9967B}" destId="{5ECBC6C3-02B3-4508-A5A4-89DE58457BAC}" srcOrd="3" destOrd="0" presId="urn:microsoft.com/office/officeart/2018/2/layout/IconVerticalSolidList"/>
    <dgm:cxn modelId="{AA7E2E2A-AA60-4D1A-9577-9B36E653E471}" type="presParOf" srcId="{001CC13C-C4F5-4C88-8D24-1020162C9B8D}" destId="{DBCBFDE1-4436-4FE1-BE53-183D6104A2DD}" srcOrd="3" destOrd="0" presId="urn:microsoft.com/office/officeart/2018/2/layout/IconVerticalSolidList"/>
    <dgm:cxn modelId="{EB60E9DB-6B55-4CF8-976F-3AC3DB6D839D}" type="presParOf" srcId="{001CC13C-C4F5-4C88-8D24-1020162C9B8D}" destId="{5BD095D0-42B3-4181-B5A7-202229E2F0E6}" srcOrd="4" destOrd="0" presId="urn:microsoft.com/office/officeart/2018/2/layout/IconVerticalSolidList"/>
    <dgm:cxn modelId="{2F7C1A2A-269C-452D-BCA9-A0D4E210240E}" type="presParOf" srcId="{5BD095D0-42B3-4181-B5A7-202229E2F0E6}" destId="{AD13920A-A71C-495D-B89A-6AD691D6425C}" srcOrd="0" destOrd="0" presId="urn:microsoft.com/office/officeart/2018/2/layout/IconVerticalSolidList"/>
    <dgm:cxn modelId="{535B4F2E-031C-446C-B20C-3F86D1CDFC58}" type="presParOf" srcId="{5BD095D0-42B3-4181-B5A7-202229E2F0E6}" destId="{C1157A50-6732-4F6D-BEDF-CD638DE3BCDB}" srcOrd="1" destOrd="0" presId="urn:microsoft.com/office/officeart/2018/2/layout/IconVerticalSolidList"/>
    <dgm:cxn modelId="{B26019AF-21F0-4D48-B1F7-B255818531E5}" type="presParOf" srcId="{5BD095D0-42B3-4181-B5A7-202229E2F0E6}" destId="{1318F613-4E0C-4D66-AFA4-6F6E206A731A}" srcOrd="2" destOrd="0" presId="urn:microsoft.com/office/officeart/2018/2/layout/IconVerticalSolidList"/>
    <dgm:cxn modelId="{F5FF275E-CF2D-46F2-8A5B-5CDAFA46A038}" type="presParOf" srcId="{5BD095D0-42B3-4181-B5A7-202229E2F0E6}" destId="{0899B442-C8C2-47FD-ABEF-3C58366705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DC76D9-F4FD-2044-8F5F-A45E5AEA1584}" type="doc">
      <dgm:prSet loTypeId="urn:microsoft.com/office/officeart/2005/8/layout/hierarchy3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E82562-B1C5-7344-9207-158CCA6E2890}">
      <dgm:prSet phldrT="[Text]"/>
      <dgm:spPr/>
      <dgm:t>
        <a:bodyPr/>
        <a:lstStyle/>
        <a:p>
          <a:r>
            <a:rPr lang="en-US" dirty="0"/>
            <a:t>Cohen (1988) provides cutoffs for effect sizes as:</a:t>
          </a:r>
        </a:p>
      </dgm:t>
    </dgm:pt>
    <dgm:pt modelId="{1F45D135-8310-8643-BD20-EF3ED0BE48C1}" type="parTrans" cxnId="{ED12F0BB-DAB0-EB4E-B667-BB002C37C8F3}">
      <dgm:prSet/>
      <dgm:spPr/>
      <dgm:t>
        <a:bodyPr/>
        <a:lstStyle/>
        <a:p>
          <a:endParaRPr lang="en-US"/>
        </a:p>
      </dgm:t>
    </dgm:pt>
    <dgm:pt modelId="{184A17D0-3DA9-4C42-87F1-1023ECDAE184}" type="sibTrans" cxnId="{ED12F0BB-DAB0-EB4E-B667-BB002C37C8F3}">
      <dgm:prSet/>
      <dgm:spPr/>
      <dgm:t>
        <a:bodyPr/>
        <a:lstStyle/>
        <a:p>
          <a:endParaRPr lang="en-US"/>
        </a:p>
      </dgm:t>
    </dgm:pt>
    <dgm:pt modelId="{9E25734F-D413-0844-BD1F-4DED60D85BE3}">
      <dgm:prSet phldrT="[Text]"/>
      <dgm:spPr/>
      <dgm:t>
        <a:bodyPr/>
        <a:lstStyle/>
        <a:p>
          <a:r>
            <a:rPr lang="en-US" b="0" i="0">
              <a:effectLst/>
            </a:rPr>
            <a:t>Small </a:t>
          </a:r>
          <a:r>
            <a:rPr lang="en-US" b="0" i="0" u="none" strike="noStrike">
              <a:effectLst/>
            </a:rPr>
            <a:t>≥</a:t>
          </a:r>
          <a:r>
            <a:rPr lang="en-US" b="0" i="0">
              <a:effectLst/>
            </a:rPr>
            <a:t> 0.02, </a:t>
          </a:r>
          <a:endParaRPr lang="en-US" dirty="0"/>
        </a:p>
      </dgm:t>
    </dgm:pt>
    <dgm:pt modelId="{F0D15073-74AF-7547-AF53-7FD3214FC83D}" type="parTrans" cxnId="{211346FC-6A65-944C-84A3-F423C99A708A}">
      <dgm:prSet/>
      <dgm:spPr/>
      <dgm:t>
        <a:bodyPr/>
        <a:lstStyle/>
        <a:p>
          <a:endParaRPr lang="en-US"/>
        </a:p>
      </dgm:t>
    </dgm:pt>
    <dgm:pt modelId="{150EF131-C9F5-3746-A669-162C160921E8}" type="sibTrans" cxnId="{211346FC-6A65-944C-84A3-F423C99A708A}">
      <dgm:prSet/>
      <dgm:spPr/>
      <dgm:t>
        <a:bodyPr/>
        <a:lstStyle/>
        <a:p>
          <a:endParaRPr lang="en-US"/>
        </a:p>
      </dgm:t>
    </dgm:pt>
    <dgm:pt modelId="{C6297807-A564-0243-B828-73A40DFE2172}">
      <dgm:prSet phldrT="[Text]"/>
      <dgm:spPr/>
      <dgm:t>
        <a:bodyPr/>
        <a:lstStyle/>
        <a:p>
          <a:r>
            <a:rPr lang="en-US" b="0" i="0">
              <a:effectLst/>
            </a:rPr>
            <a:t>Medium </a:t>
          </a:r>
          <a:r>
            <a:rPr lang="en-US" b="0" i="0" u="none" strike="noStrike">
              <a:effectLst/>
            </a:rPr>
            <a:t>≥</a:t>
          </a:r>
          <a:r>
            <a:rPr lang="en-US" b="0" i="0">
              <a:effectLst/>
            </a:rPr>
            <a:t> 0.15</a:t>
          </a:r>
          <a:endParaRPr lang="en-US" dirty="0"/>
        </a:p>
      </dgm:t>
    </dgm:pt>
    <dgm:pt modelId="{42E371F3-0C81-B440-9C5C-3251D974070B}" type="parTrans" cxnId="{0AFAB223-0F46-A24C-9A18-2A7DAA3CFF94}">
      <dgm:prSet/>
      <dgm:spPr/>
      <dgm:t>
        <a:bodyPr/>
        <a:lstStyle/>
        <a:p>
          <a:endParaRPr lang="en-US"/>
        </a:p>
      </dgm:t>
    </dgm:pt>
    <dgm:pt modelId="{8072BFEE-4B70-0C4C-93DA-9FB1CB88EC63}" type="sibTrans" cxnId="{0AFAB223-0F46-A24C-9A18-2A7DAA3CFF94}">
      <dgm:prSet/>
      <dgm:spPr/>
      <dgm:t>
        <a:bodyPr/>
        <a:lstStyle/>
        <a:p>
          <a:endParaRPr lang="en-US"/>
        </a:p>
      </dgm:t>
    </dgm:pt>
    <dgm:pt modelId="{379EB27D-AA5E-DE47-B308-5DC499E9D7B1}">
      <dgm:prSet phldrT="[Text]"/>
      <dgm:spPr/>
      <dgm:t>
        <a:bodyPr/>
        <a:lstStyle/>
        <a:p>
          <a:r>
            <a:rPr lang="en-US" b="0" i="0">
              <a:effectLst/>
            </a:rPr>
            <a:t>Large </a:t>
          </a:r>
          <a:r>
            <a:rPr lang="en-US" b="0" i="0" u="none" strike="noStrike">
              <a:effectLst/>
            </a:rPr>
            <a:t>≥</a:t>
          </a:r>
          <a:r>
            <a:rPr lang="en-US" b="0" i="0">
              <a:effectLst/>
            </a:rPr>
            <a:t> 0.35</a:t>
          </a:r>
          <a:endParaRPr lang="en-US" dirty="0"/>
        </a:p>
      </dgm:t>
    </dgm:pt>
    <dgm:pt modelId="{9CFCF84C-D0A9-A14E-B625-F424E12672F4}" type="parTrans" cxnId="{9B2EC277-B790-C548-9FAA-1CB4ED3710A1}">
      <dgm:prSet/>
      <dgm:spPr/>
      <dgm:t>
        <a:bodyPr/>
        <a:lstStyle/>
        <a:p>
          <a:endParaRPr lang="en-US"/>
        </a:p>
      </dgm:t>
    </dgm:pt>
    <dgm:pt modelId="{F1803B6C-79DA-7948-84FD-15A969D4DB09}" type="sibTrans" cxnId="{9B2EC277-B790-C548-9FAA-1CB4ED3710A1}">
      <dgm:prSet/>
      <dgm:spPr/>
      <dgm:t>
        <a:bodyPr/>
        <a:lstStyle/>
        <a:p>
          <a:endParaRPr lang="en-US"/>
        </a:p>
      </dgm:t>
    </dgm:pt>
    <dgm:pt modelId="{C104EE92-B0E5-B549-8150-FC3DC9777282}" type="pres">
      <dgm:prSet presAssocID="{92DC76D9-F4FD-2044-8F5F-A45E5AEA158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0FFAA2-1F6D-4B45-99BA-BF5FE7EA34E5}" type="pres">
      <dgm:prSet presAssocID="{02E82562-B1C5-7344-9207-158CCA6E2890}" presName="root" presStyleCnt="0"/>
      <dgm:spPr/>
    </dgm:pt>
    <dgm:pt modelId="{5607614B-A24B-4441-8D30-82EB9F34899A}" type="pres">
      <dgm:prSet presAssocID="{02E82562-B1C5-7344-9207-158CCA6E2890}" presName="rootComposite" presStyleCnt="0"/>
      <dgm:spPr/>
    </dgm:pt>
    <dgm:pt modelId="{648A119F-3E1B-884F-932C-6B2FDEA91822}" type="pres">
      <dgm:prSet presAssocID="{02E82562-B1C5-7344-9207-158CCA6E2890}" presName="rootText" presStyleLbl="node1" presStyleIdx="0" presStyleCnt="1" custScaleX="245048" custScaleY="55186"/>
      <dgm:spPr/>
    </dgm:pt>
    <dgm:pt modelId="{8284653F-BB35-1442-8460-B5E3881BC12A}" type="pres">
      <dgm:prSet presAssocID="{02E82562-B1C5-7344-9207-158CCA6E2890}" presName="rootConnector" presStyleLbl="node1" presStyleIdx="0" presStyleCnt="1"/>
      <dgm:spPr/>
    </dgm:pt>
    <dgm:pt modelId="{E94A2D0D-9B08-2E44-BA0F-7A1B5B37D354}" type="pres">
      <dgm:prSet presAssocID="{02E82562-B1C5-7344-9207-158CCA6E2890}" presName="childShape" presStyleCnt="0"/>
      <dgm:spPr/>
    </dgm:pt>
    <dgm:pt modelId="{F77F5CD6-6062-2143-AEA6-9BC9299D8F46}" type="pres">
      <dgm:prSet presAssocID="{F0D15073-74AF-7547-AF53-7FD3214FC83D}" presName="Name13" presStyleLbl="parChTrans1D2" presStyleIdx="0" presStyleCnt="3"/>
      <dgm:spPr/>
    </dgm:pt>
    <dgm:pt modelId="{E5C56EA5-3B55-734C-8DF3-C9B0673C0638}" type="pres">
      <dgm:prSet presAssocID="{9E25734F-D413-0844-BD1F-4DED60D85BE3}" presName="childText" presStyleLbl="bgAcc1" presStyleIdx="0" presStyleCnt="3" custScaleY="51122">
        <dgm:presLayoutVars>
          <dgm:bulletEnabled val="1"/>
        </dgm:presLayoutVars>
      </dgm:prSet>
      <dgm:spPr/>
    </dgm:pt>
    <dgm:pt modelId="{C17B1D1B-8C7B-FD46-9833-D7AECEF815B7}" type="pres">
      <dgm:prSet presAssocID="{42E371F3-0C81-B440-9C5C-3251D974070B}" presName="Name13" presStyleLbl="parChTrans1D2" presStyleIdx="1" presStyleCnt="3"/>
      <dgm:spPr/>
    </dgm:pt>
    <dgm:pt modelId="{70D350F9-D0D4-EF40-8174-F90E20F527ED}" type="pres">
      <dgm:prSet presAssocID="{C6297807-A564-0243-B828-73A40DFE2172}" presName="childText" presStyleLbl="bgAcc1" presStyleIdx="1" presStyleCnt="3" custScaleY="51122">
        <dgm:presLayoutVars>
          <dgm:bulletEnabled val="1"/>
        </dgm:presLayoutVars>
      </dgm:prSet>
      <dgm:spPr/>
    </dgm:pt>
    <dgm:pt modelId="{B693B74A-1155-664E-95AA-B23327ABB11F}" type="pres">
      <dgm:prSet presAssocID="{9CFCF84C-D0A9-A14E-B625-F424E12672F4}" presName="Name13" presStyleLbl="parChTrans1D2" presStyleIdx="2" presStyleCnt="3"/>
      <dgm:spPr/>
    </dgm:pt>
    <dgm:pt modelId="{32D60EC4-44B4-E84E-8712-794B41B53BD9}" type="pres">
      <dgm:prSet presAssocID="{379EB27D-AA5E-DE47-B308-5DC499E9D7B1}" presName="childText" presStyleLbl="bgAcc1" presStyleIdx="2" presStyleCnt="3" custScaleY="51122">
        <dgm:presLayoutVars>
          <dgm:bulletEnabled val="1"/>
        </dgm:presLayoutVars>
      </dgm:prSet>
      <dgm:spPr/>
    </dgm:pt>
  </dgm:ptLst>
  <dgm:cxnLst>
    <dgm:cxn modelId="{0AFAB223-0F46-A24C-9A18-2A7DAA3CFF94}" srcId="{02E82562-B1C5-7344-9207-158CCA6E2890}" destId="{C6297807-A564-0243-B828-73A40DFE2172}" srcOrd="1" destOrd="0" parTransId="{42E371F3-0C81-B440-9C5C-3251D974070B}" sibTransId="{8072BFEE-4B70-0C4C-93DA-9FB1CB88EC63}"/>
    <dgm:cxn modelId="{9732AC55-6F06-2E4D-8457-58D6B986648B}" type="presOf" srcId="{02E82562-B1C5-7344-9207-158CCA6E2890}" destId="{648A119F-3E1B-884F-932C-6B2FDEA91822}" srcOrd="0" destOrd="0" presId="urn:microsoft.com/office/officeart/2005/8/layout/hierarchy3"/>
    <dgm:cxn modelId="{85FAE257-0B02-9B4F-BBDE-AC0AAEA1EDD9}" type="presOf" srcId="{92DC76D9-F4FD-2044-8F5F-A45E5AEA1584}" destId="{C104EE92-B0E5-B549-8150-FC3DC9777282}" srcOrd="0" destOrd="0" presId="urn:microsoft.com/office/officeart/2005/8/layout/hierarchy3"/>
    <dgm:cxn modelId="{348BAB5D-EB9C-C147-8322-B46383C0AE4C}" type="presOf" srcId="{379EB27D-AA5E-DE47-B308-5DC499E9D7B1}" destId="{32D60EC4-44B4-E84E-8712-794B41B53BD9}" srcOrd="0" destOrd="0" presId="urn:microsoft.com/office/officeart/2005/8/layout/hierarchy3"/>
    <dgm:cxn modelId="{9B2EC277-B790-C548-9FAA-1CB4ED3710A1}" srcId="{02E82562-B1C5-7344-9207-158CCA6E2890}" destId="{379EB27D-AA5E-DE47-B308-5DC499E9D7B1}" srcOrd="2" destOrd="0" parTransId="{9CFCF84C-D0A9-A14E-B625-F424E12672F4}" sibTransId="{F1803B6C-79DA-7948-84FD-15A969D4DB09}"/>
    <dgm:cxn modelId="{6FB12999-2DFF-D840-9EA4-C4A2FDE8858E}" type="presOf" srcId="{9E25734F-D413-0844-BD1F-4DED60D85BE3}" destId="{E5C56EA5-3B55-734C-8DF3-C9B0673C0638}" srcOrd="0" destOrd="0" presId="urn:microsoft.com/office/officeart/2005/8/layout/hierarchy3"/>
    <dgm:cxn modelId="{446AADA8-8611-F24E-B8E2-ED98FE5468AE}" type="presOf" srcId="{F0D15073-74AF-7547-AF53-7FD3214FC83D}" destId="{F77F5CD6-6062-2143-AEA6-9BC9299D8F46}" srcOrd="0" destOrd="0" presId="urn:microsoft.com/office/officeart/2005/8/layout/hierarchy3"/>
    <dgm:cxn modelId="{7D8F33A9-D63A-5648-AB3D-1F9408017DA0}" type="presOf" srcId="{02E82562-B1C5-7344-9207-158CCA6E2890}" destId="{8284653F-BB35-1442-8460-B5E3881BC12A}" srcOrd="1" destOrd="0" presId="urn:microsoft.com/office/officeart/2005/8/layout/hierarchy3"/>
    <dgm:cxn modelId="{ED12F0BB-DAB0-EB4E-B667-BB002C37C8F3}" srcId="{92DC76D9-F4FD-2044-8F5F-A45E5AEA1584}" destId="{02E82562-B1C5-7344-9207-158CCA6E2890}" srcOrd="0" destOrd="0" parTransId="{1F45D135-8310-8643-BD20-EF3ED0BE48C1}" sibTransId="{184A17D0-3DA9-4C42-87F1-1023ECDAE184}"/>
    <dgm:cxn modelId="{2DA73BD3-DD80-384A-A56B-F054AB439300}" type="presOf" srcId="{C6297807-A564-0243-B828-73A40DFE2172}" destId="{70D350F9-D0D4-EF40-8174-F90E20F527ED}" srcOrd="0" destOrd="0" presId="urn:microsoft.com/office/officeart/2005/8/layout/hierarchy3"/>
    <dgm:cxn modelId="{9A68B7D3-3304-DD4C-9D1E-1480ABB379FA}" type="presOf" srcId="{42E371F3-0C81-B440-9C5C-3251D974070B}" destId="{C17B1D1B-8C7B-FD46-9833-D7AECEF815B7}" srcOrd="0" destOrd="0" presId="urn:microsoft.com/office/officeart/2005/8/layout/hierarchy3"/>
    <dgm:cxn modelId="{211346FC-6A65-944C-84A3-F423C99A708A}" srcId="{02E82562-B1C5-7344-9207-158CCA6E2890}" destId="{9E25734F-D413-0844-BD1F-4DED60D85BE3}" srcOrd="0" destOrd="0" parTransId="{F0D15073-74AF-7547-AF53-7FD3214FC83D}" sibTransId="{150EF131-C9F5-3746-A669-162C160921E8}"/>
    <dgm:cxn modelId="{B44D6AFE-BA39-9A44-9DC3-E1027F1523A3}" type="presOf" srcId="{9CFCF84C-D0A9-A14E-B625-F424E12672F4}" destId="{B693B74A-1155-664E-95AA-B23327ABB11F}" srcOrd="0" destOrd="0" presId="urn:microsoft.com/office/officeart/2005/8/layout/hierarchy3"/>
    <dgm:cxn modelId="{E1A6204C-DEAF-114D-8709-C38AE35464E9}" type="presParOf" srcId="{C104EE92-B0E5-B549-8150-FC3DC9777282}" destId="{B70FFAA2-1F6D-4B45-99BA-BF5FE7EA34E5}" srcOrd="0" destOrd="0" presId="urn:microsoft.com/office/officeart/2005/8/layout/hierarchy3"/>
    <dgm:cxn modelId="{1F425DC1-F57F-A340-94ED-C57B31F03D52}" type="presParOf" srcId="{B70FFAA2-1F6D-4B45-99BA-BF5FE7EA34E5}" destId="{5607614B-A24B-4441-8D30-82EB9F34899A}" srcOrd="0" destOrd="0" presId="urn:microsoft.com/office/officeart/2005/8/layout/hierarchy3"/>
    <dgm:cxn modelId="{4BAF9149-FBE6-5446-8EB9-DAD705C0A9C4}" type="presParOf" srcId="{5607614B-A24B-4441-8D30-82EB9F34899A}" destId="{648A119F-3E1B-884F-932C-6B2FDEA91822}" srcOrd="0" destOrd="0" presId="urn:microsoft.com/office/officeart/2005/8/layout/hierarchy3"/>
    <dgm:cxn modelId="{E3B6ABFB-293A-C548-9713-D77936402C2D}" type="presParOf" srcId="{5607614B-A24B-4441-8D30-82EB9F34899A}" destId="{8284653F-BB35-1442-8460-B5E3881BC12A}" srcOrd="1" destOrd="0" presId="urn:microsoft.com/office/officeart/2005/8/layout/hierarchy3"/>
    <dgm:cxn modelId="{AA204F04-940B-2C44-AEE3-EADA95D5947D}" type="presParOf" srcId="{B70FFAA2-1F6D-4B45-99BA-BF5FE7EA34E5}" destId="{E94A2D0D-9B08-2E44-BA0F-7A1B5B37D354}" srcOrd="1" destOrd="0" presId="urn:microsoft.com/office/officeart/2005/8/layout/hierarchy3"/>
    <dgm:cxn modelId="{ADCD9C9E-9B6C-794B-82D6-1C75DC220F6C}" type="presParOf" srcId="{E94A2D0D-9B08-2E44-BA0F-7A1B5B37D354}" destId="{F77F5CD6-6062-2143-AEA6-9BC9299D8F46}" srcOrd="0" destOrd="0" presId="urn:microsoft.com/office/officeart/2005/8/layout/hierarchy3"/>
    <dgm:cxn modelId="{23E7B89E-B970-754C-B12D-3BC014C86589}" type="presParOf" srcId="{E94A2D0D-9B08-2E44-BA0F-7A1B5B37D354}" destId="{E5C56EA5-3B55-734C-8DF3-C9B0673C0638}" srcOrd="1" destOrd="0" presId="urn:microsoft.com/office/officeart/2005/8/layout/hierarchy3"/>
    <dgm:cxn modelId="{C5BCEFB2-A04B-0742-B4A5-1258516903F7}" type="presParOf" srcId="{E94A2D0D-9B08-2E44-BA0F-7A1B5B37D354}" destId="{C17B1D1B-8C7B-FD46-9833-D7AECEF815B7}" srcOrd="2" destOrd="0" presId="urn:microsoft.com/office/officeart/2005/8/layout/hierarchy3"/>
    <dgm:cxn modelId="{6D55215B-C354-FE47-832F-CDE81932326E}" type="presParOf" srcId="{E94A2D0D-9B08-2E44-BA0F-7A1B5B37D354}" destId="{70D350F9-D0D4-EF40-8174-F90E20F527ED}" srcOrd="3" destOrd="0" presId="urn:microsoft.com/office/officeart/2005/8/layout/hierarchy3"/>
    <dgm:cxn modelId="{53A0E65A-4B95-4E4B-9838-6F640FBC4D76}" type="presParOf" srcId="{E94A2D0D-9B08-2E44-BA0F-7A1B5B37D354}" destId="{B693B74A-1155-664E-95AA-B23327ABB11F}" srcOrd="4" destOrd="0" presId="urn:microsoft.com/office/officeart/2005/8/layout/hierarchy3"/>
    <dgm:cxn modelId="{E5A8369B-F1BB-C840-881F-BC46902B4979}" type="presParOf" srcId="{E94A2D0D-9B08-2E44-BA0F-7A1B5B37D354}" destId="{32D60EC4-44B4-E84E-8712-794B41B53BD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2D61CF-1427-9943-B736-4FE73C92E434}" type="doc">
      <dgm:prSet loTypeId="urn:microsoft.com/office/officeart/2005/8/layout/process1" loCatId="" qsTypeId="urn:microsoft.com/office/officeart/2005/8/quickstyle/simple1" qsCatId="simple" csTypeId="urn:microsoft.com/office/officeart/2005/8/colors/colorful2" csCatId="colorful" phldr="1"/>
      <dgm:spPr/>
    </dgm:pt>
    <dgm:pt modelId="{7E25C037-19A8-1D41-ADB2-859AF20F5143}">
      <dgm:prSet phldrT="[Text]"/>
      <dgm:spPr/>
      <dgm:t>
        <a:bodyPr/>
        <a:lstStyle/>
        <a:p>
          <a:pPr algn="ctr"/>
          <a:r>
            <a:rPr lang="en-US" dirty="0"/>
            <a:t>Form Hypothesis</a:t>
          </a:r>
        </a:p>
      </dgm:t>
    </dgm:pt>
    <dgm:pt modelId="{23B55E6B-4789-624E-A550-30ED40F07209}" type="parTrans" cxnId="{2550E925-2E0D-0845-A809-90269D736386}">
      <dgm:prSet/>
      <dgm:spPr/>
      <dgm:t>
        <a:bodyPr/>
        <a:lstStyle/>
        <a:p>
          <a:endParaRPr lang="en-US"/>
        </a:p>
      </dgm:t>
    </dgm:pt>
    <dgm:pt modelId="{9536A827-FB8B-7F4C-84C9-2B36AE9E0624}" type="sibTrans" cxnId="{2550E925-2E0D-0845-A809-90269D736386}">
      <dgm:prSet/>
      <dgm:spPr/>
      <dgm:t>
        <a:bodyPr/>
        <a:lstStyle/>
        <a:p>
          <a:endParaRPr lang="en-US"/>
        </a:p>
      </dgm:t>
    </dgm:pt>
    <dgm:pt modelId="{0815DAF4-04C9-E449-B8C1-49EC390E1E07}">
      <dgm:prSet phldrT="[Text]"/>
      <dgm:spPr/>
      <dgm:t>
        <a:bodyPr/>
        <a:lstStyle/>
        <a:p>
          <a:pPr algn="ctr"/>
          <a:r>
            <a:rPr lang="en-US" dirty="0"/>
            <a:t>Null (H</a:t>
          </a:r>
          <a:r>
            <a:rPr lang="en-US" baseline="-25000" dirty="0"/>
            <a:t>0</a:t>
          </a:r>
          <a:r>
            <a:rPr lang="en-US" dirty="0"/>
            <a:t>)</a:t>
          </a:r>
        </a:p>
      </dgm:t>
    </dgm:pt>
    <dgm:pt modelId="{7444A4DA-A6DA-6943-942E-9AB3C8F61A52}" type="parTrans" cxnId="{F4C2200A-C97E-F249-B62B-FDA4175F51E7}">
      <dgm:prSet/>
      <dgm:spPr/>
      <dgm:t>
        <a:bodyPr/>
        <a:lstStyle/>
        <a:p>
          <a:endParaRPr lang="en-US"/>
        </a:p>
      </dgm:t>
    </dgm:pt>
    <dgm:pt modelId="{F482599D-FAAE-F940-909A-4CBF78F75B1A}" type="sibTrans" cxnId="{F4C2200A-C97E-F249-B62B-FDA4175F51E7}">
      <dgm:prSet/>
      <dgm:spPr/>
      <dgm:t>
        <a:bodyPr/>
        <a:lstStyle/>
        <a:p>
          <a:endParaRPr lang="en-US"/>
        </a:p>
      </dgm:t>
    </dgm:pt>
    <dgm:pt modelId="{2E37C2C5-7385-544A-9994-24345B69815F}">
      <dgm:prSet phldrT="[Text]"/>
      <dgm:spPr/>
      <dgm:t>
        <a:bodyPr/>
        <a:lstStyle/>
        <a:p>
          <a:r>
            <a:rPr lang="en-US" dirty="0"/>
            <a:t>Choose Test Statistic(s)</a:t>
          </a:r>
        </a:p>
      </dgm:t>
    </dgm:pt>
    <dgm:pt modelId="{BB72B463-29ED-B54E-9B7B-E2048DA1422B}" type="parTrans" cxnId="{45FEADD8-15E0-DB4D-AC3A-BC27D9BE1519}">
      <dgm:prSet/>
      <dgm:spPr/>
      <dgm:t>
        <a:bodyPr/>
        <a:lstStyle/>
        <a:p>
          <a:endParaRPr lang="en-US"/>
        </a:p>
      </dgm:t>
    </dgm:pt>
    <dgm:pt modelId="{CF9BC1B8-4115-6D48-8182-C8349E5F1424}" type="sibTrans" cxnId="{45FEADD8-15E0-DB4D-AC3A-BC27D9BE1519}">
      <dgm:prSet/>
      <dgm:spPr/>
      <dgm:t>
        <a:bodyPr/>
        <a:lstStyle/>
        <a:p>
          <a:endParaRPr lang="en-US"/>
        </a:p>
      </dgm:t>
    </dgm:pt>
    <dgm:pt modelId="{4858F927-414F-2B4A-9C2E-3206713BA026}">
      <dgm:prSet phldrT="[Text]"/>
      <dgm:spPr/>
      <dgm:t>
        <a:bodyPr/>
        <a:lstStyle/>
        <a:p>
          <a:pPr algn="ctr"/>
          <a:r>
            <a:rPr lang="en-US" dirty="0"/>
            <a:t>Alternative (H</a:t>
          </a:r>
          <a:r>
            <a:rPr lang="en-US" baseline="-25000" dirty="0"/>
            <a:t>A</a:t>
          </a:r>
          <a:r>
            <a:rPr lang="en-US" dirty="0"/>
            <a:t>)</a:t>
          </a:r>
        </a:p>
      </dgm:t>
    </dgm:pt>
    <dgm:pt modelId="{3D12D044-6296-514D-B25E-1D208D16DA46}" type="parTrans" cxnId="{B00343D4-BD34-6C45-B18C-5BA5135394AF}">
      <dgm:prSet/>
      <dgm:spPr/>
      <dgm:t>
        <a:bodyPr/>
        <a:lstStyle/>
        <a:p>
          <a:endParaRPr lang="en-US"/>
        </a:p>
      </dgm:t>
    </dgm:pt>
    <dgm:pt modelId="{0DE6C307-469F-A94C-8E43-78070C828228}" type="sibTrans" cxnId="{B00343D4-BD34-6C45-B18C-5BA5135394AF}">
      <dgm:prSet/>
      <dgm:spPr/>
      <dgm:t>
        <a:bodyPr/>
        <a:lstStyle/>
        <a:p>
          <a:endParaRPr lang="en-US"/>
        </a:p>
      </dgm:t>
    </dgm:pt>
    <dgm:pt modelId="{51B94860-BA88-084F-9B2F-89CAEA7B94EF}">
      <dgm:prSet phldrT="[Text]"/>
      <dgm:spPr/>
      <dgm:t>
        <a:bodyPr/>
        <a:lstStyle/>
        <a:p>
          <a:r>
            <a:rPr lang="en-US" dirty="0"/>
            <a:t>Collect Data</a:t>
          </a:r>
        </a:p>
      </dgm:t>
    </dgm:pt>
    <dgm:pt modelId="{1D00CA7E-5A32-8544-A658-B8697520D247}" type="parTrans" cxnId="{ED772F88-F7BE-3343-8760-BBA5E00C6309}">
      <dgm:prSet/>
      <dgm:spPr/>
      <dgm:t>
        <a:bodyPr/>
        <a:lstStyle/>
        <a:p>
          <a:endParaRPr lang="en-US"/>
        </a:p>
      </dgm:t>
    </dgm:pt>
    <dgm:pt modelId="{A4036E03-45FE-2444-9E26-53217951E872}" type="sibTrans" cxnId="{ED772F88-F7BE-3343-8760-BBA5E00C6309}">
      <dgm:prSet/>
      <dgm:spPr/>
      <dgm:t>
        <a:bodyPr/>
        <a:lstStyle/>
        <a:p>
          <a:endParaRPr lang="en-US"/>
        </a:p>
      </dgm:t>
    </dgm:pt>
    <dgm:pt modelId="{31157476-47CB-F843-8274-F71937F252A2}">
      <dgm:prSet phldrT="[Text]"/>
      <dgm:spPr/>
      <dgm:t>
        <a:bodyPr/>
        <a:lstStyle/>
        <a:p>
          <a:r>
            <a:rPr lang="en-US" dirty="0"/>
            <a:t>Calculate Test Statistic(s)</a:t>
          </a:r>
        </a:p>
      </dgm:t>
    </dgm:pt>
    <dgm:pt modelId="{A290476A-0EC7-944E-9CB7-2262CE8E9075}" type="parTrans" cxnId="{82C833E7-1729-434C-8526-02795DE1AC37}">
      <dgm:prSet/>
      <dgm:spPr/>
      <dgm:t>
        <a:bodyPr/>
        <a:lstStyle/>
        <a:p>
          <a:endParaRPr lang="en-US"/>
        </a:p>
      </dgm:t>
    </dgm:pt>
    <dgm:pt modelId="{71767816-2C11-3C4A-8E4E-15AFB69053D2}" type="sibTrans" cxnId="{82C833E7-1729-434C-8526-02795DE1AC37}">
      <dgm:prSet/>
      <dgm:spPr/>
      <dgm:t>
        <a:bodyPr/>
        <a:lstStyle/>
        <a:p>
          <a:endParaRPr lang="en-US"/>
        </a:p>
      </dgm:t>
    </dgm:pt>
    <dgm:pt modelId="{45BCC809-D5C9-994E-AD65-59022F10E8A2}">
      <dgm:prSet phldrT="[Text]"/>
      <dgm:spPr/>
      <dgm:t>
        <a:bodyPr/>
        <a:lstStyle/>
        <a:p>
          <a:r>
            <a:rPr lang="en-US" dirty="0"/>
            <a:t>Interpret Results &amp; Draw Conclusions</a:t>
          </a:r>
        </a:p>
      </dgm:t>
    </dgm:pt>
    <dgm:pt modelId="{9D804443-510C-A64E-9D12-E85B9ED7548A}" type="parTrans" cxnId="{EA80FBB3-15A8-7F40-B60F-1CC97D0FB601}">
      <dgm:prSet/>
      <dgm:spPr/>
      <dgm:t>
        <a:bodyPr/>
        <a:lstStyle/>
        <a:p>
          <a:endParaRPr lang="en-US"/>
        </a:p>
      </dgm:t>
    </dgm:pt>
    <dgm:pt modelId="{8AFDD141-28F3-8947-AB3A-FE79EAA3DA27}" type="sibTrans" cxnId="{EA80FBB3-15A8-7F40-B60F-1CC97D0FB601}">
      <dgm:prSet/>
      <dgm:spPr/>
      <dgm:t>
        <a:bodyPr/>
        <a:lstStyle/>
        <a:p>
          <a:endParaRPr lang="en-US"/>
        </a:p>
      </dgm:t>
    </dgm:pt>
    <dgm:pt modelId="{7A06899F-2924-6D4C-9414-79A1A2CE8439}" type="pres">
      <dgm:prSet presAssocID="{012D61CF-1427-9943-B736-4FE73C92E434}" presName="Name0" presStyleCnt="0">
        <dgm:presLayoutVars>
          <dgm:dir/>
          <dgm:resizeHandles val="exact"/>
        </dgm:presLayoutVars>
      </dgm:prSet>
      <dgm:spPr/>
    </dgm:pt>
    <dgm:pt modelId="{979798F1-63D7-5147-B327-6959541238DC}" type="pres">
      <dgm:prSet presAssocID="{7E25C037-19A8-1D41-ADB2-859AF20F5143}" presName="node" presStyleLbl="node1" presStyleIdx="0" presStyleCnt="5">
        <dgm:presLayoutVars>
          <dgm:bulletEnabled val="1"/>
        </dgm:presLayoutVars>
      </dgm:prSet>
      <dgm:spPr/>
    </dgm:pt>
    <dgm:pt modelId="{AA9A985A-C764-B146-8319-C4CABA32504E}" type="pres">
      <dgm:prSet presAssocID="{9536A827-FB8B-7F4C-84C9-2B36AE9E0624}" presName="sibTrans" presStyleLbl="sibTrans2D1" presStyleIdx="0" presStyleCnt="4"/>
      <dgm:spPr/>
    </dgm:pt>
    <dgm:pt modelId="{084149B3-FBE6-6C49-8658-69BA42BE93CD}" type="pres">
      <dgm:prSet presAssocID="{9536A827-FB8B-7F4C-84C9-2B36AE9E0624}" presName="connectorText" presStyleLbl="sibTrans2D1" presStyleIdx="0" presStyleCnt="4"/>
      <dgm:spPr/>
    </dgm:pt>
    <dgm:pt modelId="{1DA18385-8AA2-954F-B043-508AD72B4625}" type="pres">
      <dgm:prSet presAssocID="{2E37C2C5-7385-544A-9994-24345B69815F}" presName="node" presStyleLbl="node1" presStyleIdx="1" presStyleCnt="5">
        <dgm:presLayoutVars>
          <dgm:bulletEnabled val="1"/>
        </dgm:presLayoutVars>
      </dgm:prSet>
      <dgm:spPr/>
    </dgm:pt>
    <dgm:pt modelId="{36BBCD6A-CDE2-4C4B-85C7-D374F3E8BABA}" type="pres">
      <dgm:prSet presAssocID="{CF9BC1B8-4115-6D48-8182-C8349E5F1424}" presName="sibTrans" presStyleLbl="sibTrans2D1" presStyleIdx="1" presStyleCnt="4"/>
      <dgm:spPr/>
    </dgm:pt>
    <dgm:pt modelId="{40DB4185-062E-B241-942C-8B36248703FE}" type="pres">
      <dgm:prSet presAssocID="{CF9BC1B8-4115-6D48-8182-C8349E5F1424}" presName="connectorText" presStyleLbl="sibTrans2D1" presStyleIdx="1" presStyleCnt="4"/>
      <dgm:spPr/>
    </dgm:pt>
    <dgm:pt modelId="{140878BB-451C-4349-8C06-07547EE8570D}" type="pres">
      <dgm:prSet presAssocID="{51B94860-BA88-084F-9B2F-89CAEA7B94EF}" presName="node" presStyleLbl="node1" presStyleIdx="2" presStyleCnt="5">
        <dgm:presLayoutVars>
          <dgm:bulletEnabled val="1"/>
        </dgm:presLayoutVars>
      </dgm:prSet>
      <dgm:spPr/>
    </dgm:pt>
    <dgm:pt modelId="{38B4A454-F824-F341-9812-A122B4549957}" type="pres">
      <dgm:prSet presAssocID="{A4036E03-45FE-2444-9E26-53217951E872}" presName="sibTrans" presStyleLbl="sibTrans2D1" presStyleIdx="2" presStyleCnt="4"/>
      <dgm:spPr/>
    </dgm:pt>
    <dgm:pt modelId="{06E80AD8-4FFE-5E43-9CC9-7B4DBDEA7A05}" type="pres">
      <dgm:prSet presAssocID="{A4036E03-45FE-2444-9E26-53217951E872}" presName="connectorText" presStyleLbl="sibTrans2D1" presStyleIdx="2" presStyleCnt="4"/>
      <dgm:spPr/>
    </dgm:pt>
    <dgm:pt modelId="{4191DA93-FB21-DF42-8A94-6F2C9CC54D09}" type="pres">
      <dgm:prSet presAssocID="{31157476-47CB-F843-8274-F71937F252A2}" presName="node" presStyleLbl="node1" presStyleIdx="3" presStyleCnt="5">
        <dgm:presLayoutVars>
          <dgm:bulletEnabled val="1"/>
        </dgm:presLayoutVars>
      </dgm:prSet>
      <dgm:spPr/>
    </dgm:pt>
    <dgm:pt modelId="{B089DB95-F452-824B-905C-7B9E73477DC2}" type="pres">
      <dgm:prSet presAssocID="{71767816-2C11-3C4A-8E4E-15AFB69053D2}" presName="sibTrans" presStyleLbl="sibTrans2D1" presStyleIdx="3" presStyleCnt="4"/>
      <dgm:spPr/>
    </dgm:pt>
    <dgm:pt modelId="{A8CFAEBF-EC4D-C042-83A5-40449689E236}" type="pres">
      <dgm:prSet presAssocID="{71767816-2C11-3C4A-8E4E-15AFB69053D2}" presName="connectorText" presStyleLbl="sibTrans2D1" presStyleIdx="3" presStyleCnt="4"/>
      <dgm:spPr/>
    </dgm:pt>
    <dgm:pt modelId="{C4130DF5-E551-6742-85B9-19314ED4D54D}" type="pres">
      <dgm:prSet presAssocID="{45BCC809-D5C9-994E-AD65-59022F10E8A2}" presName="node" presStyleLbl="node1" presStyleIdx="4" presStyleCnt="5">
        <dgm:presLayoutVars>
          <dgm:bulletEnabled val="1"/>
        </dgm:presLayoutVars>
      </dgm:prSet>
      <dgm:spPr/>
    </dgm:pt>
  </dgm:ptLst>
  <dgm:cxnLst>
    <dgm:cxn modelId="{F4C2200A-C97E-F249-B62B-FDA4175F51E7}" srcId="{7E25C037-19A8-1D41-ADB2-859AF20F5143}" destId="{0815DAF4-04C9-E449-B8C1-49EC390E1E07}" srcOrd="0" destOrd="0" parTransId="{7444A4DA-A6DA-6943-942E-9AB3C8F61A52}" sibTransId="{F482599D-FAAE-F940-909A-4CBF78F75B1A}"/>
    <dgm:cxn modelId="{1B996C25-319C-3547-AFC1-430751D384D9}" type="presOf" srcId="{71767816-2C11-3C4A-8E4E-15AFB69053D2}" destId="{B089DB95-F452-824B-905C-7B9E73477DC2}" srcOrd="0" destOrd="0" presId="urn:microsoft.com/office/officeart/2005/8/layout/process1"/>
    <dgm:cxn modelId="{2550E925-2E0D-0845-A809-90269D736386}" srcId="{012D61CF-1427-9943-B736-4FE73C92E434}" destId="{7E25C037-19A8-1D41-ADB2-859AF20F5143}" srcOrd="0" destOrd="0" parTransId="{23B55E6B-4789-624E-A550-30ED40F07209}" sibTransId="{9536A827-FB8B-7F4C-84C9-2B36AE9E0624}"/>
    <dgm:cxn modelId="{00F24A2D-56FD-3440-A954-6000CA40C52E}" type="presOf" srcId="{7E25C037-19A8-1D41-ADB2-859AF20F5143}" destId="{979798F1-63D7-5147-B327-6959541238DC}" srcOrd="0" destOrd="0" presId="urn:microsoft.com/office/officeart/2005/8/layout/process1"/>
    <dgm:cxn modelId="{982B233E-D78E-4449-BF41-1A5391BC600B}" type="presOf" srcId="{012D61CF-1427-9943-B736-4FE73C92E434}" destId="{7A06899F-2924-6D4C-9414-79A1A2CE8439}" srcOrd="0" destOrd="0" presId="urn:microsoft.com/office/officeart/2005/8/layout/process1"/>
    <dgm:cxn modelId="{AE13D253-7A4B-C340-8089-7A5E4F5232F5}" type="presOf" srcId="{A4036E03-45FE-2444-9E26-53217951E872}" destId="{38B4A454-F824-F341-9812-A122B4549957}" srcOrd="0" destOrd="0" presId="urn:microsoft.com/office/officeart/2005/8/layout/process1"/>
    <dgm:cxn modelId="{6CE4F457-FF36-B946-8BED-F5DFE4F6D0B5}" type="presOf" srcId="{31157476-47CB-F843-8274-F71937F252A2}" destId="{4191DA93-FB21-DF42-8A94-6F2C9CC54D09}" srcOrd="0" destOrd="0" presId="urn:microsoft.com/office/officeart/2005/8/layout/process1"/>
    <dgm:cxn modelId="{6EDE905C-3BBB-684D-9B03-48BEA80597B5}" type="presOf" srcId="{45BCC809-D5C9-994E-AD65-59022F10E8A2}" destId="{C4130DF5-E551-6742-85B9-19314ED4D54D}" srcOrd="0" destOrd="0" presId="urn:microsoft.com/office/officeart/2005/8/layout/process1"/>
    <dgm:cxn modelId="{DF7A3665-2BC2-D044-AE2C-B33B7059BA85}" type="presOf" srcId="{4858F927-414F-2B4A-9C2E-3206713BA026}" destId="{979798F1-63D7-5147-B327-6959541238DC}" srcOrd="0" destOrd="2" presId="urn:microsoft.com/office/officeart/2005/8/layout/process1"/>
    <dgm:cxn modelId="{A926896E-F6F9-6546-87F5-53797F6965A0}" type="presOf" srcId="{51B94860-BA88-084F-9B2F-89CAEA7B94EF}" destId="{140878BB-451C-4349-8C06-07547EE8570D}" srcOrd="0" destOrd="0" presId="urn:microsoft.com/office/officeart/2005/8/layout/process1"/>
    <dgm:cxn modelId="{8478676F-FEDC-E64B-A9BF-DAC1615E1B16}" type="presOf" srcId="{2E37C2C5-7385-544A-9994-24345B69815F}" destId="{1DA18385-8AA2-954F-B043-508AD72B4625}" srcOrd="0" destOrd="0" presId="urn:microsoft.com/office/officeart/2005/8/layout/process1"/>
    <dgm:cxn modelId="{ED772F88-F7BE-3343-8760-BBA5E00C6309}" srcId="{012D61CF-1427-9943-B736-4FE73C92E434}" destId="{51B94860-BA88-084F-9B2F-89CAEA7B94EF}" srcOrd="2" destOrd="0" parTransId="{1D00CA7E-5A32-8544-A658-B8697520D247}" sibTransId="{A4036E03-45FE-2444-9E26-53217951E872}"/>
    <dgm:cxn modelId="{65A7EA8A-6F9B-9445-83D6-621681F8ACFF}" type="presOf" srcId="{A4036E03-45FE-2444-9E26-53217951E872}" destId="{06E80AD8-4FFE-5E43-9CC9-7B4DBDEA7A05}" srcOrd="1" destOrd="0" presId="urn:microsoft.com/office/officeart/2005/8/layout/process1"/>
    <dgm:cxn modelId="{F07F6C90-3EA0-804D-A700-527C3694F3BD}" type="presOf" srcId="{0815DAF4-04C9-E449-B8C1-49EC390E1E07}" destId="{979798F1-63D7-5147-B327-6959541238DC}" srcOrd="0" destOrd="1" presId="urn:microsoft.com/office/officeart/2005/8/layout/process1"/>
    <dgm:cxn modelId="{EA80FBB3-15A8-7F40-B60F-1CC97D0FB601}" srcId="{012D61CF-1427-9943-B736-4FE73C92E434}" destId="{45BCC809-D5C9-994E-AD65-59022F10E8A2}" srcOrd="4" destOrd="0" parTransId="{9D804443-510C-A64E-9D12-E85B9ED7548A}" sibTransId="{8AFDD141-28F3-8947-AB3A-FE79EAA3DA27}"/>
    <dgm:cxn modelId="{C4DF23B7-C129-DE4E-9270-0988799E17C1}" type="presOf" srcId="{9536A827-FB8B-7F4C-84C9-2B36AE9E0624}" destId="{AA9A985A-C764-B146-8319-C4CABA32504E}" srcOrd="0" destOrd="0" presId="urn:microsoft.com/office/officeart/2005/8/layout/process1"/>
    <dgm:cxn modelId="{8E3D32C1-5F3A-A049-8E8D-9009CA60FD4C}" type="presOf" srcId="{CF9BC1B8-4115-6D48-8182-C8349E5F1424}" destId="{40DB4185-062E-B241-942C-8B36248703FE}" srcOrd="1" destOrd="0" presId="urn:microsoft.com/office/officeart/2005/8/layout/process1"/>
    <dgm:cxn modelId="{B00343D4-BD34-6C45-B18C-5BA5135394AF}" srcId="{7E25C037-19A8-1D41-ADB2-859AF20F5143}" destId="{4858F927-414F-2B4A-9C2E-3206713BA026}" srcOrd="1" destOrd="0" parTransId="{3D12D044-6296-514D-B25E-1D208D16DA46}" sibTransId="{0DE6C307-469F-A94C-8E43-78070C828228}"/>
    <dgm:cxn modelId="{E4DC0DD5-B9ED-404E-8C88-4E67523CC487}" type="presOf" srcId="{71767816-2C11-3C4A-8E4E-15AFB69053D2}" destId="{A8CFAEBF-EC4D-C042-83A5-40449689E236}" srcOrd="1" destOrd="0" presId="urn:microsoft.com/office/officeart/2005/8/layout/process1"/>
    <dgm:cxn modelId="{45FEADD8-15E0-DB4D-AC3A-BC27D9BE1519}" srcId="{012D61CF-1427-9943-B736-4FE73C92E434}" destId="{2E37C2C5-7385-544A-9994-24345B69815F}" srcOrd="1" destOrd="0" parTransId="{BB72B463-29ED-B54E-9B7B-E2048DA1422B}" sibTransId="{CF9BC1B8-4115-6D48-8182-C8349E5F1424}"/>
    <dgm:cxn modelId="{82C833E7-1729-434C-8526-02795DE1AC37}" srcId="{012D61CF-1427-9943-B736-4FE73C92E434}" destId="{31157476-47CB-F843-8274-F71937F252A2}" srcOrd="3" destOrd="0" parTransId="{A290476A-0EC7-944E-9CB7-2262CE8E9075}" sibTransId="{71767816-2C11-3C4A-8E4E-15AFB69053D2}"/>
    <dgm:cxn modelId="{70C6E1E8-5DED-584D-B10D-0685FC2DE867}" type="presOf" srcId="{CF9BC1B8-4115-6D48-8182-C8349E5F1424}" destId="{36BBCD6A-CDE2-4C4B-85C7-D374F3E8BABA}" srcOrd="0" destOrd="0" presId="urn:microsoft.com/office/officeart/2005/8/layout/process1"/>
    <dgm:cxn modelId="{3FF53FE9-87EF-A24A-928C-F976E21DEB38}" type="presOf" srcId="{9536A827-FB8B-7F4C-84C9-2B36AE9E0624}" destId="{084149B3-FBE6-6C49-8658-69BA42BE93CD}" srcOrd="1" destOrd="0" presId="urn:microsoft.com/office/officeart/2005/8/layout/process1"/>
    <dgm:cxn modelId="{22E1206B-CC2B-AD46-8843-D10990932F4A}" type="presParOf" srcId="{7A06899F-2924-6D4C-9414-79A1A2CE8439}" destId="{979798F1-63D7-5147-B327-6959541238DC}" srcOrd="0" destOrd="0" presId="urn:microsoft.com/office/officeart/2005/8/layout/process1"/>
    <dgm:cxn modelId="{654B9C89-7A63-BA4B-B3FB-3491323963F2}" type="presParOf" srcId="{7A06899F-2924-6D4C-9414-79A1A2CE8439}" destId="{AA9A985A-C764-B146-8319-C4CABA32504E}" srcOrd="1" destOrd="0" presId="urn:microsoft.com/office/officeart/2005/8/layout/process1"/>
    <dgm:cxn modelId="{8C330E34-8AC0-3442-B8A6-614AB97DB914}" type="presParOf" srcId="{AA9A985A-C764-B146-8319-C4CABA32504E}" destId="{084149B3-FBE6-6C49-8658-69BA42BE93CD}" srcOrd="0" destOrd="0" presId="urn:microsoft.com/office/officeart/2005/8/layout/process1"/>
    <dgm:cxn modelId="{2C87D483-8ADF-7948-BA24-949BABCFD654}" type="presParOf" srcId="{7A06899F-2924-6D4C-9414-79A1A2CE8439}" destId="{1DA18385-8AA2-954F-B043-508AD72B4625}" srcOrd="2" destOrd="0" presId="urn:microsoft.com/office/officeart/2005/8/layout/process1"/>
    <dgm:cxn modelId="{E4385487-19C5-5F46-8C35-0CA6B21813A4}" type="presParOf" srcId="{7A06899F-2924-6D4C-9414-79A1A2CE8439}" destId="{36BBCD6A-CDE2-4C4B-85C7-D374F3E8BABA}" srcOrd="3" destOrd="0" presId="urn:microsoft.com/office/officeart/2005/8/layout/process1"/>
    <dgm:cxn modelId="{060CBE41-948E-F14B-85D2-8E60C42B3814}" type="presParOf" srcId="{36BBCD6A-CDE2-4C4B-85C7-D374F3E8BABA}" destId="{40DB4185-062E-B241-942C-8B36248703FE}" srcOrd="0" destOrd="0" presId="urn:microsoft.com/office/officeart/2005/8/layout/process1"/>
    <dgm:cxn modelId="{CCD60B36-8BBB-DA43-AE1C-A4C0E0F5E034}" type="presParOf" srcId="{7A06899F-2924-6D4C-9414-79A1A2CE8439}" destId="{140878BB-451C-4349-8C06-07547EE8570D}" srcOrd="4" destOrd="0" presId="urn:microsoft.com/office/officeart/2005/8/layout/process1"/>
    <dgm:cxn modelId="{17B2B83C-F5AF-B14A-9BEC-638EFD050972}" type="presParOf" srcId="{7A06899F-2924-6D4C-9414-79A1A2CE8439}" destId="{38B4A454-F824-F341-9812-A122B4549957}" srcOrd="5" destOrd="0" presId="urn:microsoft.com/office/officeart/2005/8/layout/process1"/>
    <dgm:cxn modelId="{08821A72-E9E6-284C-BA2A-A81AC862478D}" type="presParOf" srcId="{38B4A454-F824-F341-9812-A122B4549957}" destId="{06E80AD8-4FFE-5E43-9CC9-7B4DBDEA7A05}" srcOrd="0" destOrd="0" presId="urn:microsoft.com/office/officeart/2005/8/layout/process1"/>
    <dgm:cxn modelId="{BFD10506-1AE0-464D-AEAB-D61B1C424156}" type="presParOf" srcId="{7A06899F-2924-6D4C-9414-79A1A2CE8439}" destId="{4191DA93-FB21-DF42-8A94-6F2C9CC54D09}" srcOrd="6" destOrd="0" presId="urn:microsoft.com/office/officeart/2005/8/layout/process1"/>
    <dgm:cxn modelId="{01BD5ADA-85C2-664E-AC0B-EC826D23C641}" type="presParOf" srcId="{7A06899F-2924-6D4C-9414-79A1A2CE8439}" destId="{B089DB95-F452-824B-905C-7B9E73477DC2}" srcOrd="7" destOrd="0" presId="urn:microsoft.com/office/officeart/2005/8/layout/process1"/>
    <dgm:cxn modelId="{9243F956-5207-674E-8903-CF64CEA580CB}" type="presParOf" srcId="{B089DB95-F452-824B-905C-7B9E73477DC2}" destId="{A8CFAEBF-EC4D-C042-83A5-40449689E236}" srcOrd="0" destOrd="0" presId="urn:microsoft.com/office/officeart/2005/8/layout/process1"/>
    <dgm:cxn modelId="{62AEB77F-EFE5-0D4B-BC85-D4EE230F5C12}" type="presParOf" srcId="{7A06899F-2924-6D4C-9414-79A1A2CE8439}" destId="{C4130DF5-E551-6742-85B9-19314ED4D5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F49E7-6E29-724D-B076-20E95A329794}">
      <dsp:nvSpPr>
        <dsp:cNvPr id="0" name=""/>
        <dsp:cNvSpPr/>
      </dsp:nvSpPr>
      <dsp:spPr>
        <a:xfrm>
          <a:off x="0" y="3184858"/>
          <a:ext cx="6151562" cy="20896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Often applied to understand:</a:t>
          </a:r>
        </a:p>
      </dsp:txBody>
      <dsp:txXfrm>
        <a:off x="0" y="3184858"/>
        <a:ext cx="6151562" cy="1128390"/>
      </dsp:txXfrm>
    </dsp:sp>
    <dsp:sp modelId="{A44A0E47-EE33-EF4C-802E-782DC3454327}">
      <dsp:nvSpPr>
        <dsp:cNvPr id="0" name=""/>
        <dsp:cNvSpPr/>
      </dsp:nvSpPr>
      <dsp:spPr>
        <a:xfrm>
          <a:off x="750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Population genomics</a:t>
          </a:r>
        </a:p>
      </dsp:txBody>
      <dsp:txXfrm>
        <a:off x="750" y="4271456"/>
        <a:ext cx="878580" cy="961221"/>
      </dsp:txXfrm>
    </dsp:sp>
    <dsp:sp modelId="{D8967EE9-E33B-A349-87B1-BFDCB6E0BBBE}">
      <dsp:nvSpPr>
        <dsp:cNvPr id="0" name=""/>
        <dsp:cNvSpPr/>
      </dsp:nvSpPr>
      <dsp:spPr>
        <a:xfrm>
          <a:off x="87933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1824332"/>
            <a:satOff val="5220"/>
            <a:lumOff val="-34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24332"/>
              <a:satOff val="5220"/>
              <a:lumOff val="-3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Evolutionary genomics &amp; proteomics </a:t>
          </a:r>
        </a:p>
      </dsp:txBody>
      <dsp:txXfrm>
        <a:off x="879331" y="4271456"/>
        <a:ext cx="878580" cy="961221"/>
      </dsp:txXfrm>
    </dsp:sp>
    <dsp:sp modelId="{0E7E53EF-FE41-7C44-B1CD-97504D9A1F83}">
      <dsp:nvSpPr>
        <dsp:cNvPr id="0" name=""/>
        <dsp:cNvSpPr/>
      </dsp:nvSpPr>
      <dsp:spPr>
        <a:xfrm>
          <a:off x="175791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3648664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4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Regulatory &amp; metabolic networks</a:t>
          </a:r>
        </a:p>
      </dsp:txBody>
      <dsp:txXfrm>
        <a:off x="1757911" y="4271456"/>
        <a:ext cx="878580" cy="961221"/>
      </dsp:txXfrm>
    </dsp:sp>
    <dsp:sp modelId="{A74FF84C-ED43-A349-9068-D202AF4C0995}">
      <dsp:nvSpPr>
        <dsp:cNvPr id="0" name=""/>
        <dsp:cNvSpPr/>
      </dsp:nvSpPr>
      <dsp:spPr>
        <a:xfrm>
          <a:off x="263649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5472996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6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Gene-disease associations</a:t>
          </a:r>
        </a:p>
      </dsp:txBody>
      <dsp:txXfrm>
        <a:off x="2636491" y="4271456"/>
        <a:ext cx="878580" cy="961221"/>
      </dsp:txXfrm>
    </dsp:sp>
    <dsp:sp modelId="{FEA2B007-40BA-A94C-896F-ACC8CE179C8C}">
      <dsp:nvSpPr>
        <dsp:cNvPr id="0" name=""/>
        <dsp:cNvSpPr/>
      </dsp:nvSpPr>
      <dsp:spPr>
        <a:xfrm>
          <a:off x="351507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7297329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9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Biomedical imaging analysis</a:t>
          </a:r>
        </a:p>
      </dsp:txBody>
      <dsp:txXfrm>
        <a:off x="3515071" y="4271456"/>
        <a:ext cx="878580" cy="961221"/>
      </dsp:txXfrm>
    </dsp:sp>
    <dsp:sp modelId="{741BCCF5-0728-7B49-8A78-DE86837FD930}">
      <dsp:nvSpPr>
        <dsp:cNvPr id="0" name=""/>
        <dsp:cNvSpPr/>
      </dsp:nvSpPr>
      <dsp:spPr>
        <a:xfrm>
          <a:off x="439365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9121661"/>
            <a:satOff val="26101"/>
            <a:lumOff val="-17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121661"/>
              <a:satOff val="26101"/>
              <a:lumOff val="-17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Infectious disease dynamics</a:t>
          </a:r>
        </a:p>
      </dsp:txBody>
      <dsp:txXfrm>
        <a:off x="4393651" y="4271456"/>
        <a:ext cx="878580" cy="961221"/>
      </dsp:txXfrm>
    </dsp:sp>
    <dsp:sp modelId="{BFAA5914-4B6D-4649-8823-253E7565DE16}">
      <dsp:nvSpPr>
        <dsp:cNvPr id="0" name=""/>
        <dsp:cNvSpPr/>
      </dsp:nvSpPr>
      <dsp:spPr>
        <a:xfrm>
          <a:off x="527223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10945993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93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Many more!</a:t>
          </a:r>
        </a:p>
      </dsp:txBody>
      <dsp:txXfrm>
        <a:off x="5272231" y="4271456"/>
        <a:ext cx="878580" cy="961221"/>
      </dsp:txXfrm>
    </dsp:sp>
    <dsp:sp modelId="{027B0CE6-73E4-B441-88C2-B5051D2FC231}">
      <dsp:nvSpPr>
        <dsp:cNvPr id="0" name=""/>
        <dsp:cNvSpPr/>
      </dsp:nvSpPr>
      <dsp:spPr>
        <a:xfrm rot="10800000">
          <a:off x="0" y="2379"/>
          <a:ext cx="6151562" cy="3213823"/>
        </a:xfrm>
        <a:prstGeom prst="upArrowCallou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Seeks to understand biological systems and their relationships through </a:t>
          </a:r>
          <a:r>
            <a:rPr lang="en-US" sz="2800" b="1" kern="1200"/>
            <a:t>data analysis</a:t>
          </a:r>
          <a:r>
            <a:rPr lang="en-US" sz="2800" kern="1200"/>
            <a:t>, </a:t>
          </a:r>
          <a:r>
            <a:rPr lang="en-US" sz="2800" b="1" kern="1200"/>
            <a:t>mathematical modeling</a:t>
          </a:r>
          <a:r>
            <a:rPr lang="en-US" sz="2800" kern="1200"/>
            <a:t>, and other </a:t>
          </a:r>
          <a:r>
            <a:rPr lang="en-US" sz="2800" b="1" kern="1200"/>
            <a:t>quantitative tools</a:t>
          </a:r>
          <a:r>
            <a:rPr lang="en-US" sz="2800" kern="1200"/>
            <a:t>.</a:t>
          </a:r>
        </a:p>
      </dsp:txBody>
      <dsp:txXfrm rot="10800000">
        <a:off x="0" y="2379"/>
        <a:ext cx="6151562" cy="20882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C286F-12C7-1A4B-8D08-C2BF3C060355}">
      <dsp:nvSpPr>
        <dsp:cNvPr id="0" name=""/>
        <dsp:cNvSpPr/>
      </dsp:nvSpPr>
      <dsp:spPr>
        <a:xfrm>
          <a:off x="0" y="337099"/>
          <a:ext cx="5607050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416560" rIns="4351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FASTA/FASTQ/FAST5</a:t>
          </a:r>
        </a:p>
      </dsp:txBody>
      <dsp:txXfrm>
        <a:off x="0" y="337099"/>
        <a:ext cx="5607050" cy="834750"/>
      </dsp:txXfrm>
    </dsp:sp>
    <dsp:sp modelId="{2F6991B8-2CAD-6E47-BF96-50034F9854CE}">
      <dsp:nvSpPr>
        <dsp:cNvPr id="0" name=""/>
        <dsp:cNvSpPr/>
      </dsp:nvSpPr>
      <dsp:spPr>
        <a:xfrm>
          <a:off x="280352" y="41899"/>
          <a:ext cx="3924935" cy="590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Sequences</a:t>
          </a:r>
        </a:p>
      </dsp:txBody>
      <dsp:txXfrm>
        <a:off x="309173" y="70720"/>
        <a:ext cx="3867293" cy="532757"/>
      </dsp:txXfrm>
    </dsp:sp>
    <dsp:sp modelId="{964AD911-E58A-704D-981A-6EFA3F936649}">
      <dsp:nvSpPr>
        <dsp:cNvPr id="0" name=""/>
        <dsp:cNvSpPr/>
      </dsp:nvSpPr>
      <dsp:spPr>
        <a:xfrm>
          <a:off x="0" y="1575049"/>
          <a:ext cx="5607050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450630"/>
              <a:satOff val="15286"/>
              <a:lumOff val="-56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416560" rIns="4351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BAM/SAM</a:t>
          </a:r>
        </a:p>
      </dsp:txBody>
      <dsp:txXfrm>
        <a:off x="0" y="1575049"/>
        <a:ext cx="5607050" cy="834750"/>
      </dsp:txXfrm>
    </dsp:sp>
    <dsp:sp modelId="{DB10FC26-1D3B-7B41-B6B8-CA8D643BBD21}">
      <dsp:nvSpPr>
        <dsp:cNvPr id="0" name=""/>
        <dsp:cNvSpPr/>
      </dsp:nvSpPr>
      <dsp:spPr>
        <a:xfrm>
          <a:off x="280352" y="1279849"/>
          <a:ext cx="3924935" cy="590399"/>
        </a:xfrm>
        <a:prstGeom prst="roundRect">
          <a:avLst/>
        </a:prstGeom>
        <a:gradFill rotWithShape="0">
          <a:gsLst>
            <a:gs pos="0">
              <a:schemeClr val="accent2">
                <a:hueOff val="-3450630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30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30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Alignments</a:t>
          </a:r>
        </a:p>
      </dsp:txBody>
      <dsp:txXfrm>
        <a:off x="309173" y="1308670"/>
        <a:ext cx="3867293" cy="532757"/>
      </dsp:txXfrm>
    </dsp:sp>
    <dsp:sp modelId="{81E58710-FF56-7A41-BF87-D6B851055C09}">
      <dsp:nvSpPr>
        <dsp:cNvPr id="0" name=""/>
        <dsp:cNvSpPr/>
      </dsp:nvSpPr>
      <dsp:spPr>
        <a:xfrm>
          <a:off x="0" y="2813000"/>
          <a:ext cx="5607050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6901260"/>
              <a:satOff val="30573"/>
              <a:lumOff val="-112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416560" rIns="4351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VCF</a:t>
          </a:r>
        </a:p>
      </dsp:txBody>
      <dsp:txXfrm>
        <a:off x="0" y="2813000"/>
        <a:ext cx="5607050" cy="834750"/>
      </dsp:txXfrm>
    </dsp:sp>
    <dsp:sp modelId="{3D3AD6F1-07BA-2B42-A89C-9D0BDFD07642}">
      <dsp:nvSpPr>
        <dsp:cNvPr id="0" name=""/>
        <dsp:cNvSpPr/>
      </dsp:nvSpPr>
      <dsp:spPr>
        <a:xfrm>
          <a:off x="280352" y="2517799"/>
          <a:ext cx="3924935" cy="590399"/>
        </a:xfrm>
        <a:prstGeom prst="roundRect">
          <a:avLst/>
        </a:prstGeom>
        <a:gradFill rotWithShape="0">
          <a:gsLst>
            <a:gs pos="0">
              <a:schemeClr val="accent2">
                <a:hueOff val="-6901260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60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60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Variants</a:t>
          </a:r>
        </a:p>
      </dsp:txBody>
      <dsp:txXfrm>
        <a:off x="309173" y="2546620"/>
        <a:ext cx="3867293" cy="532757"/>
      </dsp:txXfrm>
    </dsp:sp>
    <dsp:sp modelId="{8B1C2AD3-F06C-9E47-A636-B18A434ED28A}">
      <dsp:nvSpPr>
        <dsp:cNvPr id="0" name=""/>
        <dsp:cNvSpPr/>
      </dsp:nvSpPr>
      <dsp:spPr>
        <a:xfrm>
          <a:off x="0" y="4050949"/>
          <a:ext cx="5607050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90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416560" rIns="4351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TSV/CSV/VCF</a:t>
          </a:r>
        </a:p>
      </dsp:txBody>
      <dsp:txXfrm>
        <a:off x="0" y="4050949"/>
        <a:ext cx="5607050" cy="834750"/>
      </dsp:txXfrm>
    </dsp:sp>
    <dsp:sp modelId="{A578D7FF-8A16-884F-8754-F8EE1F8FFE8A}">
      <dsp:nvSpPr>
        <dsp:cNvPr id="0" name=""/>
        <dsp:cNvSpPr/>
      </dsp:nvSpPr>
      <dsp:spPr>
        <a:xfrm>
          <a:off x="280352" y="3755750"/>
          <a:ext cx="3924935" cy="590399"/>
        </a:xfrm>
        <a:prstGeom prst="roundRec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Annotations</a:t>
          </a:r>
        </a:p>
      </dsp:txBody>
      <dsp:txXfrm>
        <a:off x="309173" y="3784571"/>
        <a:ext cx="3867293" cy="5327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DE6EA-08DD-904A-A10A-3660A1A01AF1}">
      <dsp:nvSpPr>
        <dsp:cNvPr id="0" name=""/>
        <dsp:cNvSpPr/>
      </dsp:nvSpPr>
      <dsp:spPr>
        <a:xfrm>
          <a:off x="7300993" y="1182313"/>
          <a:ext cx="1136767" cy="540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674"/>
              </a:lnTo>
              <a:lnTo>
                <a:pt x="1136767" y="368674"/>
              </a:lnTo>
              <a:lnTo>
                <a:pt x="1136767" y="5409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159E4-9563-E64C-9AD8-AC3844683581}">
      <dsp:nvSpPr>
        <dsp:cNvPr id="0" name=""/>
        <dsp:cNvSpPr/>
      </dsp:nvSpPr>
      <dsp:spPr>
        <a:xfrm>
          <a:off x="6164225" y="1182313"/>
          <a:ext cx="1136767" cy="540998"/>
        </a:xfrm>
        <a:custGeom>
          <a:avLst/>
          <a:gdLst/>
          <a:ahLst/>
          <a:cxnLst/>
          <a:rect l="0" t="0" r="0" b="0"/>
          <a:pathLst>
            <a:path>
              <a:moveTo>
                <a:pt x="1136767" y="0"/>
              </a:moveTo>
              <a:lnTo>
                <a:pt x="1136767" y="368674"/>
              </a:lnTo>
              <a:lnTo>
                <a:pt x="0" y="368674"/>
              </a:lnTo>
              <a:lnTo>
                <a:pt x="0" y="5409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8024E-0DBC-0048-86FB-0EF7618F689D}">
      <dsp:nvSpPr>
        <dsp:cNvPr id="0" name=""/>
        <dsp:cNvSpPr/>
      </dsp:nvSpPr>
      <dsp:spPr>
        <a:xfrm>
          <a:off x="2753921" y="1182313"/>
          <a:ext cx="1136767" cy="540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674"/>
              </a:lnTo>
              <a:lnTo>
                <a:pt x="1136767" y="368674"/>
              </a:lnTo>
              <a:lnTo>
                <a:pt x="1136767" y="5409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6EDFC-D3EC-7B46-87AB-CC2182E36567}">
      <dsp:nvSpPr>
        <dsp:cNvPr id="0" name=""/>
        <dsp:cNvSpPr/>
      </dsp:nvSpPr>
      <dsp:spPr>
        <a:xfrm>
          <a:off x="1617154" y="1182313"/>
          <a:ext cx="1136767" cy="540998"/>
        </a:xfrm>
        <a:custGeom>
          <a:avLst/>
          <a:gdLst/>
          <a:ahLst/>
          <a:cxnLst/>
          <a:rect l="0" t="0" r="0" b="0"/>
          <a:pathLst>
            <a:path>
              <a:moveTo>
                <a:pt x="1136767" y="0"/>
              </a:moveTo>
              <a:lnTo>
                <a:pt x="1136767" y="368674"/>
              </a:lnTo>
              <a:lnTo>
                <a:pt x="0" y="368674"/>
              </a:lnTo>
              <a:lnTo>
                <a:pt x="0" y="5409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52F00-F6D7-2347-9636-5F866AFA44BA}">
      <dsp:nvSpPr>
        <dsp:cNvPr id="0" name=""/>
        <dsp:cNvSpPr/>
      </dsp:nvSpPr>
      <dsp:spPr>
        <a:xfrm>
          <a:off x="1823839" y="1107"/>
          <a:ext cx="1860165" cy="1181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1F14C-782A-E644-B5AD-9FA8DE20895E}">
      <dsp:nvSpPr>
        <dsp:cNvPr id="0" name=""/>
        <dsp:cNvSpPr/>
      </dsp:nvSpPr>
      <dsp:spPr>
        <a:xfrm>
          <a:off x="2030524" y="197458"/>
          <a:ext cx="1860165" cy="1181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Linear</a:t>
          </a:r>
        </a:p>
      </dsp:txBody>
      <dsp:txXfrm>
        <a:off x="2065120" y="232054"/>
        <a:ext cx="1790973" cy="1112013"/>
      </dsp:txXfrm>
    </dsp:sp>
    <dsp:sp modelId="{8FA91E66-BC35-2A4C-82F4-EDBCCA58F827}">
      <dsp:nvSpPr>
        <dsp:cNvPr id="0" name=""/>
        <dsp:cNvSpPr/>
      </dsp:nvSpPr>
      <dsp:spPr>
        <a:xfrm>
          <a:off x="687071" y="1723311"/>
          <a:ext cx="1860165" cy="11812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354C4-6DA6-9744-AC26-5D27B8120174}">
      <dsp:nvSpPr>
        <dsp:cNvPr id="0" name=""/>
        <dsp:cNvSpPr/>
      </dsp:nvSpPr>
      <dsp:spPr>
        <a:xfrm>
          <a:off x="893756" y="1919661"/>
          <a:ext cx="1860165" cy="1181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Continuous response variable</a:t>
          </a:r>
        </a:p>
      </dsp:txBody>
      <dsp:txXfrm>
        <a:off x="928352" y="1954257"/>
        <a:ext cx="1790973" cy="1112013"/>
      </dsp:txXfrm>
    </dsp:sp>
    <dsp:sp modelId="{A9868188-3CA0-4643-8CA8-97B95D597E32}">
      <dsp:nvSpPr>
        <dsp:cNvPr id="0" name=""/>
        <dsp:cNvSpPr/>
      </dsp:nvSpPr>
      <dsp:spPr>
        <a:xfrm>
          <a:off x="2960606" y="1723311"/>
          <a:ext cx="1860165" cy="11812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F5CD8-C3E3-124D-A6B0-C88E463AC92A}">
      <dsp:nvSpPr>
        <dsp:cNvPr id="0" name=""/>
        <dsp:cNvSpPr/>
      </dsp:nvSpPr>
      <dsp:spPr>
        <a:xfrm>
          <a:off x="3167291" y="1919661"/>
          <a:ext cx="1860165" cy="1181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Example: gene expression levels</a:t>
          </a:r>
        </a:p>
      </dsp:txBody>
      <dsp:txXfrm>
        <a:off x="3201887" y="1954257"/>
        <a:ext cx="1790973" cy="1112013"/>
      </dsp:txXfrm>
    </dsp:sp>
    <dsp:sp modelId="{C373E9AB-AE47-4D49-B665-75053A562F15}">
      <dsp:nvSpPr>
        <dsp:cNvPr id="0" name=""/>
        <dsp:cNvSpPr/>
      </dsp:nvSpPr>
      <dsp:spPr>
        <a:xfrm>
          <a:off x="6370910" y="1107"/>
          <a:ext cx="1860165" cy="1181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76F5E-4FAA-914E-A94D-3486545ABD05}">
      <dsp:nvSpPr>
        <dsp:cNvPr id="0" name=""/>
        <dsp:cNvSpPr/>
      </dsp:nvSpPr>
      <dsp:spPr>
        <a:xfrm>
          <a:off x="6577595" y="197458"/>
          <a:ext cx="1860165" cy="1181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Logistic</a:t>
          </a:r>
        </a:p>
      </dsp:txBody>
      <dsp:txXfrm>
        <a:off x="6612191" y="232054"/>
        <a:ext cx="1790973" cy="1112013"/>
      </dsp:txXfrm>
    </dsp:sp>
    <dsp:sp modelId="{D06F5088-5702-8040-A503-149FCB3E35A3}">
      <dsp:nvSpPr>
        <dsp:cNvPr id="0" name=""/>
        <dsp:cNvSpPr/>
      </dsp:nvSpPr>
      <dsp:spPr>
        <a:xfrm>
          <a:off x="5234142" y="1723311"/>
          <a:ext cx="1860165" cy="11812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ADCAA-580E-5F4F-998D-D56021C07D32}">
      <dsp:nvSpPr>
        <dsp:cNvPr id="0" name=""/>
        <dsp:cNvSpPr/>
      </dsp:nvSpPr>
      <dsp:spPr>
        <a:xfrm>
          <a:off x="5440827" y="1919661"/>
          <a:ext cx="1860165" cy="1181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Discrete response variable </a:t>
          </a:r>
        </a:p>
      </dsp:txBody>
      <dsp:txXfrm>
        <a:off x="5475423" y="1954257"/>
        <a:ext cx="1790973" cy="1112013"/>
      </dsp:txXfrm>
    </dsp:sp>
    <dsp:sp modelId="{4610380E-2BFC-124C-80D5-96580429B76E}">
      <dsp:nvSpPr>
        <dsp:cNvPr id="0" name=""/>
        <dsp:cNvSpPr/>
      </dsp:nvSpPr>
      <dsp:spPr>
        <a:xfrm>
          <a:off x="7507678" y="1723311"/>
          <a:ext cx="1860165" cy="11812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1D145-17B7-8B49-B527-01F923770B42}">
      <dsp:nvSpPr>
        <dsp:cNvPr id="0" name=""/>
        <dsp:cNvSpPr/>
      </dsp:nvSpPr>
      <dsp:spPr>
        <a:xfrm>
          <a:off x="7714363" y="1919661"/>
          <a:ext cx="1860165" cy="1181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Example: survival status (alive/deceased)</a:t>
          </a:r>
        </a:p>
      </dsp:txBody>
      <dsp:txXfrm>
        <a:off x="7748959" y="1954257"/>
        <a:ext cx="1790973" cy="111201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835B6-1165-F44C-9E11-5935023C0D79}">
      <dsp:nvSpPr>
        <dsp:cNvPr id="0" name=""/>
        <dsp:cNvSpPr/>
      </dsp:nvSpPr>
      <dsp:spPr>
        <a:xfrm>
          <a:off x="0" y="2498"/>
          <a:ext cx="5651500" cy="471654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So what can we do in these cases?</a:t>
          </a:r>
        </a:p>
      </dsp:txBody>
      <dsp:txXfrm>
        <a:off x="0" y="2498"/>
        <a:ext cx="5651500" cy="2546936"/>
      </dsp:txXfrm>
    </dsp:sp>
    <dsp:sp modelId="{5D5CFD7B-D1BE-8040-9DDF-9F3CEEE13DEC}">
      <dsp:nvSpPr>
        <dsp:cNvPr id="0" name=""/>
        <dsp:cNvSpPr/>
      </dsp:nvSpPr>
      <dsp:spPr>
        <a:xfrm>
          <a:off x="0" y="1856236"/>
          <a:ext cx="2825749" cy="285293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Control the familywise error rate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Familywise error rate </a:t>
          </a:r>
          <a:r>
            <a:rPr lang="en-US" sz="1700" kern="1200" dirty="0"/>
            <a:t>= proportion of all tests that yield a false positive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Bonferroni correction: p-value x number of tests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This method is “harsh” in that they increase type II error (false negative) rates</a:t>
          </a:r>
        </a:p>
      </dsp:txBody>
      <dsp:txXfrm>
        <a:off x="0" y="1856236"/>
        <a:ext cx="2825749" cy="2852932"/>
      </dsp:txXfrm>
    </dsp:sp>
    <dsp:sp modelId="{BFB16084-E048-0541-9BB2-57217A8EEB89}">
      <dsp:nvSpPr>
        <dsp:cNvPr id="0" name=""/>
        <dsp:cNvSpPr/>
      </dsp:nvSpPr>
      <dsp:spPr>
        <a:xfrm>
          <a:off x="2825750" y="1856084"/>
          <a:ext cx="2825749" cy="2852932"/>
        </a:xfrm>
        <a:prstGeom prst="rect">
          <a:avLst/>
        </a:prstGeom>
        <a:solidFill>
          <a:schemeClr val="accent5">
            <a:tint val="40000"/>
            <a:alpha val="90000"/>
            <a:hueOff val="-135881"/>
            <a:satOff val="-1995"/>
            <a:lumOff val="285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Control the false discovery rate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False discovery rate </a:t>
          </a:r>
          <a:r>
            <a:rPr lang="en-US" sz="1700" kern="1200" dirty="0"/>
            <a:t>= proportion of all significant tests that yield a false positive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Benjamini</a:t>
          </a:r>
          <a:r>
            <a:rPr lang="en-US" sz="1700" kern="1200" dirty="0"/>
            <a:t>-Hochberg (BH or FDR) </a:t>
          </a:r>
        </a:p>
      </dsp:txBody>
      <dsp:txXfrm>
        <a:off x="2825750" y="1856084"/>
        <a:ext cx="2825749" cy="2852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43911-DBEB-D741-8FA3-9E47DFA2291D}">
      <dsp:nvSpPr>
        <dsp:cNvPr id="0" name=""/>
        <dsp:cNvSpPr/>
      </dsp:nvSpPr>
      <dsp:spPr>
        <a:xfrm>
          <a:off x="1306750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Computational biology approaches typically generate </a:t>
          </a:r>
          <a:r>
            <a:rPr lang="en-US" sz="1800" b="1" kern="1200" dirty="0"/>
            <a:t>large amounts of data</a:t>
          </a:r>
          <a:r>
            <a:rPr lang="en-US" sz="1800" kern="1200" dirty="0"/>
            <a:t>.</a:t>
          </a:r>
        </a:p>
      </dsp:txBody>
      <dsp:txXfrm>
        <a:off x="1306750" y="353"/>
        <a:ext cx="2390030" cy="1434018"/>
      </dsp:txXfrm>
    </dsp:sp>
    <dsp:sp modelId="{5F15309E-7AE1-F842-BB2A-29497860BD7D}">
      <dsp:nvSpPr>
        <dsp:cNvPr id="0" name=""/>
        <dsp:cNvSpPr/>
      </dsp:nvSpPr>
      <dsp:spPr>
        <a:xfrm>
          <a:off x="3935784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Purpose of data analysis is to </a:t>
          </a:r>
          <a:r>
            <a:rPr lang="en-US" sz="1800" b="1" kern="1200" dirty="0"/>
            <a:t>identify patterns and trends </a:t>
          </a:r>
          <a:r>
            <a:rPr lang="en-US" sz="1800" kern="1200" dirty="0"/>
            <a:t>in biological data.</a:t>
          </a:r>
        </a:p>
      </dsp:txBody>
      <dsp:txXfrm>
        <a:off x="3935784" y="353"/>
        <a:ext cx="2390030" cy="1434018"/>
      </dsp:txXfrm>
    </dsp:sp>
    <dsp:sp modelId="{430615FB-76AA-A149-830B-C38C3EBF1272}">
      <dsp:nvSpPr>
        <dsp:cNvPr id="0" name=""/>
        <dsp:cNvSpPr/>
      </dsp:nvSpPr>
      <dsp:spPr>
        <a:xfrm>
          <a:off x="6564818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Allows us to </a:t>
          </a:r>
          <a:r>
            <a:rPr lang="en-US" sz="1800" b="1" kern="1200" dirty="0"/>
            <a:t>rigorously test hypotheses </a:t>
          </a:r>
          <a:r>
            <a:rPr lang="en-US" sz="1800" kern="1200" dirty="0"/>
            <a:t>about biological processes and their relationships.</a:t>
          </a:r>
        </a:p>
      </dsp:txBody>
      <dsp:txXfrm>
        <a:off x="6564818" y="353"/>
        <a:ext cx="2390030" cy="1434018"/>
      </dsp:txXfrm>
    </dsp:sp>
    <dsp:sp modelId="{9E82B5AC-8C7B-A44E-B38E-EEC22B3480D3}">
      <dsp:nvSpPr>
        <dsp:cNvPr id="0" name=""/>
        <dsp:cNvSpPr/>
      </dsp:nvSpPr>
      <dsp:spPr>
        <a:xfrm>
          <a:off x="1306750" y="1673375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Helps </a:t>
          </a:r>
          <a:r>
            <a:rPr lang="en-US" sz="1800" b="1" kern="1200"/>
            <a:t>estimate parameters, fit models, and validate</a:t>
          </a:r>
          <a:r>
            <a:rPr lang="en-US" sz="1800" kern="1200"/>
            <a:t> models and simulations.</a:t>
          </a:r>
        </a:p>
      </dsp:txBody>
      <dsp:txXfrm>
        <a:off x="1306750" y="1673375"/>
        <a:ext cx="2390030" cy="1434018"/>
      </dsp:txXfrm>
    </dsp:sp>
    <dsp:sp modelId="{F9874C18-0ECC-4447-A4C8-33B71D03441A}">
      <dsp:nvSpPr>
        <dsp:cNvPr id="0" name=""/>
        <dsp:cNvSpPr/>
      </dsp:nvSpPr>
      <dsp:spPr>
        <a:xfrm>
          <a:off x="3935784" y="1673375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Provides guidance on appropriate </a:t>
          </a:r>
          <a:r>
            <a:rPr lang="en-US" sz="1800" b="1" kern="1200"/>
            <a:t>experimental design</a:t>
          </a:r>
          <a:r>
            <a:rPr lang="en-US" sz="1800" kern="1200"/>
            <a:t>. </a:t>
          </a:r>
        </a:p>
      </dsp:txBody>
      <dsp:txXfrm>
        <a:off x="3935784" y="1673375"/>
        <a:ext cx="2390030" cy="1434018"/>
      </dsp:txXfrm>
    </dsp:sp>
    <dsp:sp modelId="{5ED80305-A5A2-E04E-9C09-8C6625A6B2F6}">
      <dsp:nvSpPr>
        <dsp:cNvPr id="0" name=""/>
        <dsp:cNvSpPr/>
      </dsp:nvSpPr>
      <dsp:spPr>
        <a:xfrm>
          <a:off x="6564818" y="1673375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Can be used to </a:t>
          </a:r>
          <a:r>
            <a:rPr lang="en-US" sz="1800" b="1" kern="1200"/>
            <a:t>make predictions </a:t>
          </a:r>
          <a:r>
            <a:rPr lang="en-US" sz="1800" kern="1200"/>
            <a:t>and </a:t>
          </a:r>
          <a:r>
            <a:rPr lang="en-US" sz="1800" b="1" kern="1200"/>
            <a:t>guide future research </a:t>
          </a:r>
          <a:r>
            <a:rPr lang="en-US" sz="1800" kern="1200"/>
            <a:t>directions.</a:t>
          </a:r>
        </a:p>
      </dsp:txBody>
      <dsp:txXfrm>
        <a:off x="6564818" y="1673375"/>
        <a:ext cx="2390030" cy="1434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40987-EDF1-0F47-AA57-16677E1F41E5}">
      <dsp:nvSpPr>
        <dsp:cNvPr id="0" name=""/>
        <dsp:cNvSpPr/>
      </dsp:nvSpPr>
      <dsp:spPr>
        <a:xfrm rot="5400000">
          <a:off x="6371512" y="-2525705"/>
          <a:ext cx="1212750" cy="656742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Sample size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Replication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Randomization &amp; Controls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Batch effects</a:t>
          </a:r>
        </a:p>
      </dsp:txBody>
      <dsp:txXfrm rot="-5400000">
        <a:off x="3694175" y="210834"/>
        <a:ext cx="6508222" cy="1094346"/>
      </dsp:txXfrm>
    </dsp:sp>
    <dsp:sp modelId="{E14E6B0E-DDF5-A745-B17E-238ABC1923C4}">
      <dsp:nvSpPr>
        <dsp:cNvPr id="0" name=""/>
        <dsp:cNvSpPr/>
      </dsp:nvSpPr>
      <dsp:spPr>
        <a:xfrm>
          <a:off x="0" y="37"/>
          <a:ext cx="3694175" cy="15159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Can provide advice about aspects of </a:t>
          </a:r>
          <a:r>
            <a:rPr lang="en-US" sz="2400" b="1" kern="1200"/>
            <a:t>experimental design</a:t>
          </a:r>
          <a:r>
            <a:rPr lang="en-US" sz="2400" kern="1200"/>
            <a:t>.</a:t>
          </a:r>
        </a:p>
      </dsp:txBody>
      <dsp:txXfrm>
        <a:off x="74002" y="74039"/>
        <a:ext cx="3546171" cy="1367933"/>
      </dsp:txXfrm>
    </dsp:sp>
    <dsp:sp modelId="{5D9B30BE-43A9-0347-8183-FC650D85B8C8}">
      <dsp:nvSpPr>
        <dsp:cNvPr id="0" name=""/>
        <dsp:cNvSpPr/>
      </dsp:nvSpPr>
      <dsp:spPr>
        <a:xfrm rot="5400000">
          <a:off x="6371512" y="-933970"/>
          <a:ext cx="1212750" cy="6567424"/>
        </a:xfrm>
        <a:prstGeom prst="round2SameRect">
          <a:avLst/>
        </a:prstGeom>
        <a:solidFill>
          <a:schemeClr val="accent2">
            <a:tint val="40000"/>
            <a:alpha val="90000"/>
            <a:hueOff val="-10945993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93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Increase power of analyses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Reduce likelihood of Type II error (”false negatives”)</a:t>
          </a:r>
        </a:p>
      </dsp:txBody>
      <dsp:txXfrm rot="-5400000">
        <a:off x="3694175" y="1802569"/>
        <a:ext cx="6508222" cy="1094346"/>
      </dsp:txXfrm>
    </dsp:sp>
    <dsp:sp modelId="{E7536AC0-94E1-5F42-B8BA-A03991E0EA09}">
      <dsp:nvSpPr>
        <dsp:cNvPr id="0" name=""/>
        <dsp:cNvSpPr/>
      </dsp:nvSpPr>
      <dsp:spPr>
        <a:xfrm>
          <a:off x="0" y="1591772"/>
          <a:ext cx="3694175" cy="1515937"/>
        </a:xfrm>
        <a:prstGeom prst="roundRec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Important to plan appropriate analyses </a:t>
          </a:r>
          <a:r>
            <a:rPr lang="en-US" sz="2400" b="1" kern="1200"/>
            <a:t>before</a:t>
          </a:r>
          <a:r>
            <a:rPr lang="en-US" sz="2400" kern="1200"/>
            <a:t> an experiment begins.</a:t>
          </a:r>
        </a:p>
      </dsp:txBody>
      <dsp:txXfrm>
        <a:off x="74002" y="1665774"/>
        <a:ext cx="3546171" cy="1367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5CDDB-27C8-BA4D-B075-CD2B27D5303E}">
      <dsp:nvSpPr>
        <dsp:cNvPr id="0" name=""/>
        <dsp:cNvSpPr/>
      </dsp:nvSpPr>
      <dsp:spPr>
        <a:xfrm>
          <a:off x="0" y="193845"/>
          <a:ext cx="6151562" cy="6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Experimental Design</a:t>
          </a:r>
        </a:p>
      </dsp:txBody>
      <dsp:txXfrm>
        <a:off x="30842" y="224687"/>
        <a:ext cx="6089878" cy="570116"/>
      </dsp:txXfrm>
    </dsp:sp>
    <dsp:sp modelId="{1BB43A2D-5B48-5941-AB83-4113837B22C8}">
      <dsp:nvSpPr>
        <dsp:cNvPr id="0" name=""/>
        <dsp:cNvSpPr/>
      </dsp:nvSpPr>
      <dsp:spPr>
        <a:xfrm>
          <a:off x="0" y="903405"/>
          <a:ext cx="6151562" cy="631800"/>
        </a:xfrm>
        <a:prstGeom prst="roundRect">
          <a:avLst/>
        </a:prstGeom>
        <a:solidFill>
          <a:schemeClr val="accent2">
            <a:hueOff val="-1725315"/>
            <a:satOff val="7643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Probability Distributions &amp; Data Cleaning</a:t>
          </a:r>
        </a:p>
      </dsp:txBody>
      <dsp:txXfrm>
        <a:off x="30842" y="934247"/>
        <a:ext cx="6089878" cy="570116"/>
      </dsp:txXfrm>
    </dsp:sp>
    <dsp:sp modelId="{A71F4FA2-80AC-0041-B41E-1015C6767F78}">
      <dsp:nvSpPr>
        <dsp:cNvPr id="0" name=""/>
        <dsp:cNvSpPr/>
      </dsp:nvSpPr>
      <dsp:spPr>
        <a:xfrm>
          <a:off x="0" y="1612965"/>
          <a:ext cx="6151562" cy="631800"/>
        </a:xfrm>
        <a:prstGeom prst="roundRect">
          <a:avLst/>
        </a:prstGeom>
        <a:solidFill>
          <a:schemeClr val="accent2">
            <a:hueOff val="-3450630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Statistical Inference</a:t>
          </a:r>
        </a:p>
      </dsp:txBody>
      <dsp:txXfrm>
        <a:off x="30842" y="1643807"/>
        <a:ext cx="6089878" cy="570116"/>
      </dsp:txXfrm>
    </dsp:sp>
    <dsp:sp modelId="{1A777F84-7980-214B-A840-098C2F351464}">
      <dsp:nvSpPr>
        <dsp:cNvPr id="0" name=""/>
        <dsp:cNvSpPr/>
      </dsp:nvSpPr>
      <dsp:spPr>
        <a:xfrm>
          <a:off x="0" y="2322525"/>
          <a:ext cx="6151562" cy="631800"/>
        </a:xfrm>
        <a:prstGeom prst="roundRect">
          <a:avLst/>
        </a:prstGeom>
        <a:solidFill>
          <a:schemeClr val="accent2">
            <a:hueOff val="-5175945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Statistical Methods for Genomics</a:t>
          </a:r>
        </a:p>
      </dsp:txBody>
      <dsp:txXfrm>
        <a:off x="30842" y="2353367"/>
        <a:ext cx="6089878" cy="570116"/>
      </dsp:txXfrm>
    </dsp:sp>
    <dsp:sp modelId="{9379C22C-E286-7C4A-922A-860494C297F4}">
      <dsp:nvSpPr>
        <dsp:cNvPr id="0" name=""/>
        <dsp:cNvSpPr/>
      </dsp:nvSpPr>
      <dsp:spPr>
        <a:xfrm>
          <a:off x="0" y="3032085"/>
          <a:ext cx="6151562" cy="631800"/>
        </a:xfrm>
        <a:prstGeom prst="roundRect">
          <a:avLst/>
        </a:prstGeom>
        <a:solidFill>
          <a:schemeClr val="accent2">
            <a:hueOff val="-6901260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Interpretation &amp; Data Visualization</a:t>
          </a:r>
        </a:p>
      </dsp:txBody>
      <dsp:txXfrm>
        <a:off x="30842" y="3062927"/>
        <a:ext cx="6089878" cy="570116"/>
      </dsp:txXfrm>
    </dsp:sp>
    <dsp:sp modelId="{320FCC2A-00AD-2548-8320-E3D7320BD08C}">
      <dsp:nvSpPr>
        <dsp:cNvPr id="0" name=""/>
        <dsp:cNvSpPr/>
      </dsp:nvSpPr>
      <dsp:spPr>
        <a:xfrm>
          <a:off x="0" y="3741645"/>
          <a:ext cx="6151562" cy="631800"/>
        </a:xfrm>
        <a:prstGeom prst="roundRect">
          <a:avLst/>
        </a:prstGeom>
        <a:solidFill>
          <a:schemeClr val="accent2">
            <a:hueOff val="-8626575"/>
            <a:satOff val="38216"/>
            <a:lumOff val="-1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Ethical Considerations &amp; Challenges</a:t>
          </a:r>
        </a:p>
      </dsp:txBody>
      <dsp:txXfrm>
        <a:off x="30842" y="3772487"/>
        <a:ext cx="6089878" cy="570116"/>
      </dsp:txXfrm>
    </dsp:sp>
    <dsp:sp modelId="{ADC8002A-1D4E-004F-ADDF-246E516AE5BF}">
      <dsp:nvSpPr>
        <dsp:cNvPr id="0" name=""/>
        <dsp:cNvSpPr/>
      </dsp:nvSpPr>
      <dsp:spPr>
        <a:xfrm>
          <a:off x="0" y="4451205"/>
          <a:ext cx="6151562" cy="631800"/>
        </a:xfrm>
        <a:prstGeom prst="roundRec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Wrap-up and Q&amp;A</a:t>
          </a:r>
        </a:p>
      </dsp:txBody>
      <dsp:txXfrm>
        <a:off x="30842" y="4482047"/>
        <a:ext cx="6089878" cy="5701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53811-8028-284D-8AC3-225C889C6BD7}">
      <dsp:nvSpPr>
        <dsp:cNvPr id="0" name=""/>
        <dsp:cNvSpPr/>
      </dsp:nvSpPr>
      <dsp:spPr>
        <a:xfrm>
          <a:off x="3006" y="759065"/>
          <a:ext cx="2146518" cy="1363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16760-176F-8941-87E9-6CA28B225A10}">
      <dsp:nvSpPr>
        <dsp:cNvPr id="0" name=""/>
        <dsp:cNvSpPr/>
      </dsp:nvSpPr>
      <dsp:spPr>
        <a:xfrm>
          <a:off x="241508" y="985642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Appropriate controls</a:t>
          </a:r>
        </a:p>
      </dsp:txBody>
      <dsp:txXfrm>
        <a:off x="281430" y="1025564"/>
        <a:ext cx="2066674" cy="1283195"/>
      </dsp:txXfrm>
    </dsp:sp>
    <dsp:sp modelId="{9BE03B18-C253-7641-A1E6-2244DC3A4D18}">
      <dsp:nvSpPr>
        <dsp:cNvPr id="0" name=""/>
        <dsp:cNvSpPr/>
      </dsp:nvSpPr>
      <dsp:spPr>
        <a:xfrm>
          <a:off x="2626528" y="759065"/>
          <a:ext cx="2146518" cy="1363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55E4C-88CD-5B4B-A21B-7B03B7DC6092}">
      <dsp:nvSpPr>
        <dsp:cNvPr id="0" name=""/>
        <dsp:cNvSpPr/>
      </dsp:nvSpPr>
      <dsp:spPr>
        <a:xfrm>
          <a:off x="2865030" y="985642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Sample size</a:t>
          </a:r>
        </a:p>
      </dsp:txBody>
      <dsp:txXfrm>
        <a:off x="2904952" y="1025564"/>
        <a:ext cx="2066674" cy="1283195"/>
      </dsp:txXfrm>
    </dsp:sp>
    <dsp:sp modelId="{DFCD82A6-26CA-EE43-BA4D-E5D52B90C68F}">
      <dsp:nvSpPr>
        <dsp:cNvPr id="0" name=""/>
        <dsp:cNvSpPr/>
      </dsp:nvSpPr>
      <dsp:spPr>
        <a:xfrm>
          <a:off x="5250051" y="759065"/>
          <a:ext cx="2146518" cy="1363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54838-4219-6B4F-B761-37B6CC02F2F5}">
      <dsp:nvSpPr>
        <dsp:cNvPr id="0" name=""/>
        <dsp:cNvSpPr/>
      </dsp:nvSpPr>
      <dsp:spPr>
        <a:xfrm>
          <a:off x="5488553" y="985642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Replication</a:t>
          </a:r>
        </a:p>
      </dsp:txBody>
      <dsp:txXfrm>
        <a:off x="5528475" y="1025564"/>
        <a:ext cx="2066674" cy="1283195"/>
      </dsp:txXfrm>
    </dsp:sp>
    <dsp:sp modelId="{D2CF190A-58F3-C348-ACE3-B7C038EB2C4E}">
      <dsp:nvSpPr>
        <dsp:cNvPr id="0" name=""/>
        <dsp:cNvSpPr/>
      </dsp:nvSpPr>
      <dsp:spPr>
        <a:xfrm>
          <a:off x="7873573" y="759065"/>
          <a:ext cx="2146518" cy="1363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082E9-A524-3941-AF8F-A2E2E980C2EF}">
      <dsp:nvSpPr>
        <dsp:cNvPr id="0" name=""/>
        <dsp:cNvSpPr/>
      </dsp:nvSpPr>
      <dsp:spPr>
        <a:xfrm>
          <a:off x="8112075" y="985642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Batch Effects</a:t>
          </a:r>
        </a:p>
      </dsp:txBody>
      <dsp:txXfrm>
        <a:off x="8151997" y="1025564"/>
        <a:ext cx="2066674" cy="12831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2C683-7D23-5C4D-8C65-C972E7741BD1}">
      <dsp:nvSpPr>
        <dsp:cNvPr id="0" name=""/>
        <dsp:cNvSpPr/>
      </dsp:nvSpPr>
      <dsp:spPr>
        <a:xfrm>
          <a:off x="0" y="2998979"/>
          <a:ext cx="6949440" cy="19676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How do we design an experiment with good controls?</a:t>
          </a:r>
        </a:p>
      </dsp:txBody>
      <dsp:txXfrm>
        <a:off x="0" y="2998979"/>
        <a:ext cx="6949440" cy="1062533"/>
      </dsp:txXfrm>
    </dsp:sp>
    <dsp:sp modelId="{8B5267A9-4420-FA4D-B9E3-45CA2B1B85D9}">
      <dsp:nvSpPr>
        <dsp:cNvPr id="0" name=""/>
        <dsp:cNvSpPr/>
      </dsp:nvSpPr>
      <dsp:spPr>
        <a:xfrm>
          <a:off x="848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Make observations</a:t>
          </a:r>
        </a:p>
      </dsp:txBody>
      <dsp:txXfrm>
        <a:off x="848" y="4022159"/>
        <a:ext cx="992534" cy="905121"/>
      </dsp:txXfrm>
    </dsp:sp>
    <dsp:sp modelId="{C0AB4DD8-C631-E347-8C71-F661B319160F}">
      <dsp:nvSpPr>
        <dsp:cNvPr id="0" name=""/>
        <dsp:cNvSpPr/>
      </dsp:nvSpPr>
      <dsp:spPr>
        <a:xfrm>
          <a:off x="993383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1824332"/>
            <a:satOff val="5220"/>
            <a:lumOff val="-34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824332"/>
              <a:satOff val="5220"/>
              <a:lumOff val="-3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Know your study system</a:t>
          </a:r>
        </a:p>
      </dsp:txBody>
      <dsp:txXfrm>
        <a:off x="993383" y="4022159"/>
        <a:ext cx="992534" cy="905121"/>
      </dsp:txXfrm>
    </dsp:sp>
    <dsp:sp modelId="{3FAEB01F-99A0-B541-8807-A919F5C25DB2}">
      <dsp:nvSpPr>
        <dsp:cNvPr id="0" name=""/>
        <dsp:cNvSpPr/>
      </dsp:nvSpPr>
      <dsp:spPr>
        <a:xfrm>
          <a:off x="1985917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3648664"/>
            <a:satOff val="10440"/>
            <a:lumOff val="-69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648664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Have a clear hypothesis</a:t>
          </a:r>
        </a:p>
      </dsp:txBody>
      <dsp:txXfrm>
        <a:off x="1985917" y="4022159"/>
        <a:ext cx="992534" cy="905121"/>
      </dsp:txXfrm>
    </dsp:sp>
    <dsp:sp modelId="{E301D579-7AF6-F84D-81FE-3A302F015A5E}">
      <dsp:nvSpPr>
        <dsp:cNvPr id="0" name=""/>
        <dsp:cNvSpPr/>
      </dsp:nvSpPr>
      <dsp:spPr>
        <a:xfrm>
          <a:off x="2978452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5472996"/>
            <a:satOff val="15661"/>
            <a:lumOff val="-104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472996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a </a:t>
          </a:r>
          <a:r>
            <a:rPr lang="en-US" sz="1100" b="1" kern="1200"/>
            <a:t>specific, measurable</a:t>
          </a:r>
          <a:r>
            <a:rPr lang="en-US" sz="1100" kern="1200"/>
            <a:t> independent variable</a:t>
          </a:r>
        </a:p>
      </dsp:txBody>
      <dsp:txXfrm>
        <a:off x="2978452" y="4022159"/>
        <a:ext cx="992534" cy="905121"/>
      </dsp:txXfrm>
    </dsp:sp>
    <dsp:sp modelId="{326635B4-FB9E-3E4C-AC87-FE953CE121DF}">
      <dsp:nvSpPr>
        <dsp:cNvPr id="0" name=""/>
        <dsp:cNvSpPr/>
      </dsp:nvSpPr>
      <dsp:spPr>
        <a:xfrm>
          <a:off x="3970987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7297329"/>
            <a:satOff val="20881"/>
            <a:lumOff val="-138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7297329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Decide on appropriate control groups</a:t>
          </a:r>
        </a:p>
      </dsp:txBody>
      <dsp:txXfrm>
        <a:off x="3970987" y="4022159"/>
        <a:ext cx="992534" cy="905121"/>
      </dsp:txXfrm>
    </dsp:sp>
    <dsp:sp modelId="{8EAA8616-0224-C44B-89F8-30CA6E5EE7BD}">
      <dsp:nvSpPr>
        <dsp:cNvPr id="0" name=""/>
        <dsp:cNvSpPr/>
      </dsp:nvSpPr>
      <dsp:spPr>
        <a:xfrm>
          <a:off x="4963522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9121661"/>
            <a:satOff val="26101"/>
            <a:lumOff val="-173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9121661"/>
              <a:satOff val="26101"/>
              <a:lumOff val="-17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Include randomization where appropriate</a:t>
          </a:r>
        </a:p>
      </dsp:txBody>
      <dsp:txXfrm>
        <a:off x="4963522" y="4022159"/>
        <a:ext cx="992534" cy="905121"/>
      </dsp:txXfrm>
    </dsp:sp>
    <dsp:sp modelId="{74A7766A-9019-BC4A-9EBC-831D62BDA8DA}">
      <dsp:nvSpPr>
        <dsp:cNvPr id="0" name=""/>
        <dsp:cNvSpPr/>
      </dsp:nvSpPr>
      <dsp:spPr>
        <a:xfrm>
          <a:off x="5956056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10945993"/>
            <a:satOff val="31321"/>
            <a:lumOff val="-20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0945993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Monitor controls throughout experiment </a:t>
          </a:r>
        </a:p>
      </dsp:txBody>
      <dsp:txXfrm>
        <a:off x="5956056" y="4022159"/>
        <a:ext cx="992534" cy="905121"/>
      </dsp:txXfrm>
    </dsp:sp>
    <dsp:sp modelId="{62DA7075-F088-4941-BB6D-F9DB85038E15}">
      <dsp:nvSpPr>
        <dsp:cNvPr id="0" name=""/>
        <dsp:cNvSpPr/>
      </dsp:nvSpPr>
      <dsp:spPr>
        <a:xfrm rot="10800000">
          <a:off x="0" y="2240"/>
          <a:ext cx="6949440" cy="3026253"/>
        </a:xfrm>
        <a:prstGeom prst="upArrowCallou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Control minimize the effects of all variables other than the one(s) being tested.</a:t>
          </a:r>
        </a:p>
      </dsp:txBody>
      <dsp:txXfrm rot="10800000">
        <a:off x="0" y="2240"/>
        <a:ext cx="6949440" cy="19663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A9466-5104-4194-AC2D-71C06375B8C3}">
      <dsp:nvSpPr>
        <dsp:cNvPr id="0" name=""/>
        <dsp:cNvSpPr/>
      </dsp:nvSpPr>
      <dsp:spPr>
        <a:xfrm>
          <a:off x="0" y="606"/>
          <a:ext cx="6720114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B989C-AD91-4393-9EC9-3862C7A600F4}">
      <dsp:nvSpPr>
        <dsp:cNvPr id="0" name=""/>
        <dsp:cNvSpPr/>
      </dsp:nvSpPr>
      <dsp:spPr>
        <a:xfrm>
          <a:off x="429347" y="319956"/>
          <a:ext cx="780632" cy="780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B69F6-E599-4F44-B6AE-800FD97F7E29}">
      <dsp:nvSpPr>
        <dsp:cNvPr id="0" name=""/>
        <dsp:cNvSpPr/>
      </dsp:nvSpPr>
      <dsp:spPr>
        <a:xfrm>
          <a:off x="1639328" y="606"/>
          <a:ext cx="5080785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Psuedoreplication</a:t>
          </a:r>
          <a:r>
            <a:rPr lang="en-US" sz="1600" kern="1200"/>
            <a:t> = </a:t>
          </a:r>
          <a:r>
            <a:rPr lang="en-US" sz="1600" b="0" i="0" kern="1200"/>
            <a:t>"the use of inferential statistics to test for treatment effects with data from experiments where either </a:t>
          </a:r>
          <a:r>
            <a:rPr lang="en-US" sz="1600" b="1" i="0" kern="1200"/>
            <a:t>treatments are not replicated </a:t>
          </a:r>
          <a:r>
            <a:rPr lang="en-US" sz="1600" b="0" i="0" kern="1200"/>
            <a:t>(though samples may be) or </a:t>
          </a:r>
          <a:r>
            <a:rPr lang="en-US" sz="1600" b="1" i="0" kern="1200"/>
            <a:t>replicates are not statistically independent</a:t>
          </a:r>
          <a:r>
            <a:rPr lang="en-US" sz="1600" b="0" i="0" kern="1200"/>
            <a:t>.” (Hurlbert 1984)</a:t>
          </a:r>
          <a:endParaRPr lang="en-US" sz="1600" kern="1200"/>
        </a:p>
      </dsp:txBody>
      <dsp:txXfrm>
        <a:off x="1639328" y="606"/>
        <a:ext cx="5080785" cy="1419331"/>
      </dsp:txXfrm>
    </dsp:sp>
    <dsp:sp modelId="{8A3DC824-FFFF-4455-85E9-463CD40B352E}">
      <dsp:nvSpPr>
        <dsp:cNvPr id="0" name=""/>
        <dsp:cNvSpPr/>
      </dsp:nvSpPr>
      <dsp:spPr>
        <a:xfrm>
          <a:off x="0" y="1774771"/>
          <a:ext cx="6720114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AC1FD-F77F-43D0-B521-92D85DD64A7C}">
      <dsp:nvSpPr>
        <dsp:cNvPr id="0" name=""/>
        <dsp:cNvSpPr/>
      </dsp:nvSpPr>
      <dsp:spPr>
        <a:xfrm>
          <a:off x="429347" y="2094121"/>
          <a:ext cx="780632" cy="780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BC6C3-02B3-4508-A5A4-89DE58457BAC}">
      <dsp:nvSpPr>
        <dsp:cNvPr id="0" name=""/>
        <dsp:cNvSpPr/>
      </dsp:nvSpPr>
      <dsp:spPr>
        <a:xfrm>
          <a:off x="1639328" y="1774771"/>
          <a:ext cx="5080785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Should be avoided or, when unavoidable, statistically accounted for using a </a:t>
          </a:r>
          <a:r>
            <a:rPr lang="en-US" sz="1600" b="1" i="0" kern="1200" dirty="0"/>
            <a:t>repeated measures </a:t>
          </a:r>
          <a:r>
            <a:rPr lang="en-US" sz="1600" b="0" i="0" kern="1200" dirty="0"/>
            <a:t>test.</a:t>
          </a:r>
          <a:endParaRPr lang="en-US" sz="1600" kern="1200" dirty="0"/>
        </a:p>
      </dsp:txBody>
      <dsp:txXfrm>
        <a:off x="1639328" y="1774771"/>
        <a:ext cx="5080785" cy="1419331"/>
      </dsp:txXfrm>
    </dsp:sp>
    <dsp:sp modelId="{AD13920A-A71C-495D-B89A-6AD691D6425C}">
      <dsp:nvSpPr>
        <dsp:cNvPr id="0" name=""/>
        <dsp:cNvSpPr/>
      </dsp:nvSpPr>
      <dsp:spPr>
        <a:xfrm>
          <a:off x="0" y="3548936"/>
          <a:ext cx="6720114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57A50-6732-4F6D-BEDF-CD638DE3BCDB}">
      <dsp:nvSpPr>
        <dsp:cNvPr id="0" name=""/>
        <dsp:cNvSpPr/>
      </dsp:nvSpPr>
      <dsp:spPr>
        <a:xfrm>
          <a:off x="429347" y="3868286"/>
          <a:ext cx="780632" cy="780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9B442-C8C2-47FD-ABEF-3C58366705E9}">
      <dsp:nvSpPr>
        <dsp:cNvPr id="0" name=""/>
        <dsp:cNvSpPr/>
      </dsp:nvSpPr>
      <dsp:spPr>
        <a:xfrm>
          <a:off x="1639328" y="3548936"/>
          <a:ext cx="5080785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Example:  A study participant’s blood pressure is taken before being administered a blood pressure lowering drug. Their blood pressure is taken again 10 minutes and 60 minutes after the drug is administered.</a:t>
          </a:r>
        </a:p>
      </dsp:txBody>
      <dsp:txXfrm>
        <a:off x="1639328" y="3548936"/>
        <a:ext cx="5080785" cy="14193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A119F-3E1B-884F-932C-6B2FDEA91822}">
      <dsp:nvSpPr>
        <dsp:cNvPr id="0" name=""/>
        <dsp:cNvSpPr/>
      </dsp:nvSpPr>
      <dsp:spPr>
        <a:xfrm>
          <a:off x="8933" y="1347"/>
          <a:ext cx="3959047" cy="4457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Cohen (1988) provides cutoffs for effect sizes as:</a:t>
          </a:r>
        </a:p>
      </dsp:txBody>
      <dsp:txXfrm>
        <a:off x="21990" y="14404"/>
        <a:ext cx="3932933" cy="419684"/>
      </dsp:txXfrm>
    </dsp:sp>
    <dsp:sp modelId="{F77F5CD6-6062-2143-AEA6-9BC9299D8F46}">
      <dsp:nvSpPr>
        <dsp:cNvPr id="0" name=""/>
        <dsp:cNvSpPr/>
      </dsp:nvSpPr>
      <dsp:spPr>
        <a:xfrm>
          <a:off x="404837" y="447145"/>
          <a:ext cx="395904" cy="408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437"/>
              </a:lnTo>
              <a:lnTo>
                <a:pt x="395904" y="40843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56EA5-3B55-734C-8DF3-C9B0673C0638}">
      <dsp:nvSpPr>
        <dsp:cNvPr id="0" name=""/>
        <dsp:cNvSpPr/>
      </dsp:nvSpPr>
      <dsp:spPr>
        <a:xfrm>
          <a:off x="800742" y="649098"/>
          <a:ext cx="1292497" cy="412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effectLst/>
            </a:rPr>
            <a:t>Small </a:t>
          </a:r>
          <a:r>
            <a:rPr lang="en-US" sz="1500" b="0" i="0" u="none" strike="noStrike" kern="1200">
              <a:effectLst/>
            </a:rPr>
            <a:t>≥</a:t>
          </a:r>
          <a:r>
            <a:rPr lang="en-US" sz="1500" b="0" i="0" kern="1200">
              <a:effectLst/>
            </a:rPr>
            <a:t> 0.02, </a:t>
          </a:r>
          <a:endParaRPr lang="en-US" sz="1500" kern="1200" dirty="0"/>
        </a:p>
      </dsp:txBody>
      <dsp:txXfrm>
        <a:off x="812837" y="661193"/>
        <a:ext cx="1268307" cy="388778"/>
      </dsp:txXfrm>
    </dsp:sp>
    <dsp:sp modelId="{C17B1D1B-8C7B-FD46-9833-D7AECEF815B7}">
      <dsp:nvSpPr>
        <dsp:cNvPr id="0" name=""/>
        <dsp:cNvSpPr/>
      </dsp:nvSpPr>
      <dsp:spPr>
        <a:xfrm>
          <a:off x="404837" y="447145"/>
          <a:ext cx="395904" cy="1023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358"/>
              </a:lnTo>
              <a:lnTo>
                <a:pt x="395904" y="102335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350F9-D0D4-EF40-8174-F90E20F527ED}">
      <dsp:nvSpPr>
        <dsp:cNvPr id="0" name=""/>
        <dsp:cNvSpPr/>
      </dsp:nvSpPr>
      <dsp:spPr>
        <a:xfrm>
          <a:off x="800742" y="1264020"/>
          <a:ext cx="1292497" cy="412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175945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effectLst/>
            </a:rPr>
            <a:t>Medium </a:t>
          </a:r>
          <a:r>
            <a:rPr lang="en-US" sz="1500" b="0" i="0" u="none" strike="noStrike" kern="1200">
              <a:effectLst/>
            </a:rPr>
            <a:t>≥</a:t>
          </a:r>
          <a:r>
            <a:rPr lang="en-US" sz="1500" b="0" i="0" kern="1200">
              <a:effectLst/>
            </a:rPr>
            <a:t> 0.15</a:t>
          </a:r>
          <a:endParaRPr lang="en-US" sz="1500" kern="1200" dirty="0"/>
        </a:p>
      </dsp:txBody>
      <dsp:txXfrm>
        <a:off x="812837" y="1276115"/>
        <a:ext cx="1268307" cy="388778"/>
      </dsp:txXfrm>
    </dsp:sp>
    <dsp:sp modelId="{B693B74A-1155-664E-95AA-B23327ABB11F}">
      <dsp:nvSpPr>
        <dsp:cNvPr id="0" name=""/>
        <dsp:cNvSpPr/>
      </dsp:nvSpPr>
      <dsp:spPr>
        <a:xfrm>
          <a:off x="404837" y="447145"/>
          <a:ext cx="395904" cy="1638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280"/>
              </a:lnTo>
              <a:lnTo>
                <a:pt x="395904" y="163828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60EC4-44B4-E84E-8712-794B41B53BD9}">
      <dsp:nvSpPr>
        <dsp:cNvPr id="0" name=""/>
        <dsp:cNvSpPr/>
      </dsp:nvSpPr>
      <dsp:spPr>
        <a:xfrm>
          <a:off x="800742" y="1878941"/>
          <a:ext cx="1292497" cy="412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351890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effectLst/>
            </a:rPr>
            <a:t>Large </a:t>
          </a:r>
          <a:r>
            <a:rPr lang="en-US" sz="1500" b="0" i="0" u="none" strike="noStrike" kern="1200">
              <a:effectLst/>
            </a:rPr>
            <a:t>≥</a:t>
          </a:r>
          <a:r>
            <a:rPr lang="en-US" sz="1500" b="0" i="0" kern="1200">
              <a:effectLst/>
            </a:rPr>
            <a:t> 0.35</a:t>
          </a:r>
          <a:endParaRPr lang="en-US" sz="1500" kern="1200" dirty="0"/>
        </a:p>
      </dsp:txBody>
      <dsp:txXfrm>
        <a:off x="812837" y="1891036"/>
        <a:ext cx="1268307" cy="3887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798F1-63D7-5147-B327-6959541238DC}">
      <dsp:nvSpPr>
        <dsp:cNvPr id="0" name=""/>
        <dsp:cNvSpPr/>
      </dsp:nvSpPr>
      <dsp:spPr>
        <a:xfrm>
          <a:off x="5449" y="870494"/>
          <a:ext cx="1689482" cy="12037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Hypothesis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Null (H</a:t>
          </a:r>
          <a:r>
            <a:rPr lang="en-US" sz="1400" kern="1200" baseline="-25000" dirty="0"/>
            <a:t>0</a:t>
          </a:r>
          <a:r>
            <a:rPr lang="en-US" sz="1400" kern="1200" dirty="0"/>
            <a:t>)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Alternative (H</a:t>
          </a:r>
          <a:r>
            <a:rPr lang="en-US" sz="1400" kern="1200" baseline="-25000" dirty="0"/>
            <a:t>A</a:t>
          </a:r>
          <a:r>
            <a:rPr lang="en-US" sz="1400" kern="1200" dirty="0"/>
            <a:t>)</a:t>
          </a:r>
        </a:p>
      </dsp:txBody>
      <dsp:txXfrm>
        <a:off x="40706" y="905751"/>
        <a:ext cx="1618968" cy="1133242"/>
      </dsp:txXfrm>
    </dsp:sp>
    <dsp:sp modelId="{AA9A985A-C764-B146-8319-C4CABA32504E}">
      <dsp:nvSpPr>
        <dsp:cNvPr id="0" name=""/>
        <dsp:cNvSpPr/>
      </dsp:nvSpPr>
      <dsp:spPr>
        <a:xfrm>
          <a:off x="1863880" y="1262876"/>
          <a:ext cx="358170" cy="418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63880" y="1346674"/>
        <a:ext cx="250719" cy="251395"/>
      </dsp:txXfrm>
    </dsp:sp>
    <dsp:sp modelId="{1DA18385-8AA2-954F-B043-508AD72B4625}">
      <dsp:nvSpPr>
        <dsp:cNvPr id="0" name=""/>
        <dsp:cNvSpPr/>
      </dsp:nvSpPr>
      <dsp:spPr>
        <a:xfrm>
          <a:off x="2370725" y="870494"/>
          <a:ext cx="1689482" cy="1203756"/>
        </a:xfrm>
        <a:prstGeom prst="roundRect">
          <a:avLst>
            <a:gd name="adj" fmla="val 10000"/>
          </a:avLst>
        </a:prstGeom>
        <a:solidFill>
          <a:schemeClr val="accent2">
            <a:hueOff val="-2587972"/>
            <a:satOff val="11465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Choose Test Statistic(s)</a:t>
          </a:r>
        </a:p>
      </dsp:txBody>
      <dsp:txXfrm>
        <a:off x="2405982" y="905751"/>
        <a:ext cx="1618968" cy="1133242"/>
      </dsp:txXfrm>
    </dsp:sp>
    <dsp:sp modelId="{36BBCD6A-CDE2-4C4B-85C7-D374F3E8BABA}">
      <dsp:nvSpPr>
        <dsp:cNvPr id="0" name=""/>
        <dsp:cNvSpPr/>
      </dsp:nvSpPr>
      <dsp:spPr>
        <a:xfrm>
          <a:off x="4229156" y="1262876"/>
          <a:ext cx="358170" cy="418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450630"/>
            <a:satOff val="15286"/>
            <a:lumOff val="-56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229156" y="1346674"/>
        <a:ext cx="250719" cy="251395"/>
      </dsp:txXfrm>
    </dsp:sp>
    <dsp:sp modelId="{140878BB-451C-4349-8C06-07547EE8570D}">
      <dsp:nvSpPr>
        <dsp:cNvPr id="0" name=""/>
        <dsp:cNvSpPr/>
      </dsp:nvSpPr>
      <dsp:spPr>
        <a:xfrm>
          <a:off x="4736001" y="870494"/>
          <a:ext cx="1689482" cy="1203756"/>
        </a:xfrm>
        <a:prstGeom prst="roundRect">
          <a:avLst>
            <a:gd name="adj" fmla="val 10000"/>
          </a:avLst>
        </a:prstGeom>
        <a:solidFill>
          <a:schemeClr val="accent2">
            <a:hueOff val="-5175945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Collect Data</a:t>
          </a:r>
        </a:p>
      </dsp:txBody>
      <dsp:txXfrm>
        <a:off x="4771258" y="905751"/>
        <a:ext cx="1618968" cy="1133242"/>
      </dsp:txXfrm>
    </dsp:sp>
    <dsp:sp modelId="{38B4A454-F824-F341-9812-A122B4549957}">
      <dsp:nvSpPr>
        <dsp:cNvPr id="0" name=""/>
        <dsp:cNvSpPr/>
      </dsp:nvSpPr>
      <dsp:spPr>
        <a:xfrm>
          <a:off x="6594432" y="1262876"/>
          <a:ext cx="358170" cy="418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901260"/>
            <a:satOff val="30573"/>
            <a:lumOff val="-112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594432" y="1346674"/>
        <a:ext cx="250719" cy="251395"/>
      </dsp:txXfrm>
    </dsp:sp>
    <dsp:sp modelId="{4191DA93-FB21-DF42-8A94-6F2C9CC54D09}">
      <dsp:nvSpPr>
        <dsp:cNvPr id="0" name=""/>
        <dsp:cNvSpPr/>
      </dsp:nvSpPr>
      <dsp:spPr>
        <a:xfrm>
          <a:off x="7101276" y="870494"/>
          <a:ext cx="1689482" cy="1203756"/>
        </a:xfrm>
        <a:prstGeom prst="roundRect">
          <a:avLst>
            <a:gd name="adj" fmla="val 10000"/>
          </a:avLst>
        </a:prstGeom>
        <a:solidFill>
          <a:schemeClr val="accent2">
            <a:hueOff val="-7763917"/>
            <a:satOff val="34394"/>
            <a:lumOff val="-12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Calculate Test Statistic(s)</a:t>
          </a:r>
        </a:p>
      </dsp:txBody>
      <dsp:txXfrm>
        <a:off x="7136533" y="905751"/>
        <a:ext cx="1618968" cy="1133242"/>
      </dsp:txXfrm>
    </dsp:sp>
    <dsp:sp modelId="{B089DB95-F452-824B-905C-7B9E73477DC2}">
      <dsp:nvSpPr>
        <dsp:cNvPr id="0" name=""/>
        <dsp:cNvSpPr/>
      </dsp:nvSpPr>
      <dsp:spPr>
        <a:xfrm>
          <a:off x="8959707" y="1262876"/>
          <a:ext cx="358170" cy="418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959707" y="1346674"/>
        <a:ext cx="250719" cy="251395"/>
      </dsp:txXfrm>
    </dsp:sp>
    <dsp:sp modelId="{C4130DF5-E551-6742-85B9-19314ED4D54D}">
      <dsp:nvSpPr>
        <dsp:cNvPr id="0" name=""/>
        <dsp:cNvSpPr/>
      </dsp:nvSpPr>
      <dsp:spPr>
        <a:xfrm>
          <a:off x="9466552" y="870494"/>
          <a:ext cx="1689482" cy="1203756"/>
        </a:xfrm>
        <a:prstGeom prst="roundRect">
          <a:avLst>
            <a:gd name="adj" fmla="val 10000"/>
          </a:avLst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Interpret Results &amp; Draw Conclusions</a:t>
          </a:r>
        </a:p>
      </dsp:txBody>
      <dsp:txXfrm>
        <a:off x="9501809" y="905751"/>
        <a:ext cx="1618968" cy="1133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AC318-6113-B742-8151-DEA7C334046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817C-9E78-494C-A089-F217C38E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2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</a:t>
            </a:r>
            <a:r>
              <a:rPr lang="en-US"/>
              <a:t>+ Q&amp;A: </a:t>
            </a:r>
            <a:r>
              <a:rPr lang="en-US" dirty="0"/>
              <a:t>50 minutes</a:t>
            </a:r>
          </a:p>
          <a:p>
            <a:r>
              <a:rPr lang="en-US" dirty="0"/>
              <a:t>Activities: 1 hour</a:t>
            </a:r>
          </a:p>
          <a:p>
            <a:r>
              <a:rPr lang="en-US" dirty="0"/>
              <a:t>Break: 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98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Quick: 5 minutes tops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24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82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17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BED/interval files, GTF/GFF, wig/</a:t>
            </a:r>
            <a:r>
              <a:rPr lang="en-US" dirty="0" err="1"/>
              <a:t>BEDgraphs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7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22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Avoid ever making a type I error </a:t>
            </a:r>
          </a:p>
          <a:p>
            <a:pPr marL="228600" indent="-228600">
              <a:buAutoNum type="arabicPeriod"/>
            </a:pPr>
            <a:r>
              <a:rPr lang="en-US" dirty="0"/>
              <a:t>Avoid type I error while also avoiding rejecting “good” hypothesis</a:t>
            </a:r>
          </a:p>
          <a:p>
            <a:r>
              <a:rPr lang="en-US" dirty="0"/>
              <a:t>What does a 5% p-value tell you? What does a 5% FDR tell you?</a:t>
            </a:r>
          </a:p>
          <a:p>
            <a:r>
              <a:rPr lang="en-US" dirty="0"/>
              <a:t>Answer:</a:t>
            </a:r>
          </a:p>
          <a:p>
            <a:r>
              <a:rPr lang="en-US" dirty="0"/>
              <a:t>P-value = 5% of all tests are false positives</a:t>
            </a:r>
          </a:p>
          <a:p>
            <a:r>
              <a:rPr lang="en-US" dirty="0"/>
              <a:t>FDR = 5% of significant tests are false positives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57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10-15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25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Hypothesis testing is not an error-free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80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3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Helpful: https://</a:t>
            </a:r>
            <a:r>
              <a:rPr lang="en-US" dirty="0" err="1"/>
              <a:t>typeset.io</a:t>
            </a:r>
            <a:r>
              <a:rPr lang="en-US" dirty="0"/>
              <a:t>/questions/what-are-the-advantages-and-disadvantages-of-each-post-hoc-2y0f3tm72p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 to https://</a:t>
            </a:r>
            <a:r>
              <a:rPr lang="en-US" dirty="0" err="1"/>
              <a:t>eric.ed.gov</a:t>
            </a:r>
            <a:r>
              <a:rPr lang="en-US" dirty="0"/>
              <a:t>/?id=ED364597 for a demonstration of advantages of planned comparisons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03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Genomics and transcriptomics often deal with large amounts of data, so effective visualization can be a challenge.</a:t>
            </a:r>
          </a:p>
          <a:p>
            <a:r>
              <a:rPr lang="en-US" dirty="0"/>
              <a:t>Keep the principles we just discussed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0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4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www.amstat.org</a:t>
            </a:r>
            <a:r>
              <a:rPr lang="en-US" dirty="0"/>
              <a:t>/docs/default-source/</a:t>
            </a:r>
            <a:r>
              <a:rPr lang="en-US" dirty="0" err="1"/>
              <a:t>amstat</a:t>
            </a:r>
            <a:r>
              <a:rPr lang="en-US" dirty="0"/>
              <a:t>-documents/</a:t>
            </a:r>
            <a:r>
              <a:rPr lang="en-US" dirty="0" err="1"/>
              <a:t>ethicalguidelines.pdf?Status</a:t>
            </a:r>
            <a:r>
              <a:rPr lang="en-US" dirty="0"/>
              <a:t>=</a:t>
            </a:r>
            <a:r>
              <a:rPr lang="en-US" dirty="0" err="1"/>
              <a:t>Master&amp;sfvrsn</a:t>
            </a:r>
            <a:r>
              <a:rPr lang="en-US" dirty="0"/>
              <a:t>=bdeeafdd_6/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26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intent is to provide a practical overview, so I will not get into nitty gritty theory, derivations, or equations. See Works Cited and Further Reading if you want to know 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group should be as similar as possible to experimental group in every way other than the independent variable being tested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4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sample size, then allude to power analysis/effect size and note we’ll talk about it later in the 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3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want to move this after statistical methods section?? After we talk about null hypotheses and each of these tests?</a:t>
            </a:r>
          </a:p>
          <a:p>
            <a:r>
              <a:rPr lang="en-US" dirty="0"/>
              <a:t>Helpful: https://</a:t>
            </a:r>
            <a:r>
              <a:rPr lang="en-US" dirty="0" err="1"/>
              <a:t>www.bioinformatics.babraham.ac.uk</a:t>
            </a:r>
            <a:r>
              <a:rPr lang="en-US" dirty="0"/>
              <a:t>/training/</a:t>
            </a:r>
            <a:r>
              <a:rPr lang="en-US" dirty="0" err="1"/>
              <a:t>R_Statistics</a:t>
            </a:r>
            <a:r>
              <a:rPr lang="en-US" dirty="0"/>
              <a:t>/Power%20Analysis%20with%20R.pdf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91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81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Probability distributions are used in statistics to model random variables and quantify uncertainty. By fitting observed data to specific probability distributions, statisticians can make predictions and draw inferences about populations.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3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1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6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1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5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0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5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3/25/24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0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D88B68D-D1BA-DE49-8C6A-CBCEE2F00303}" type="datetimeFigureOut">
              <a:rPr lang="en-US" smtClean="0"/>
              <a:t>3/25/24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D88B68D-D1BA-DE49-8C6A-CBCEE2F00303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0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eeing-theory.brown.edu/probability-distributions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probstats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tin.com/data-science/how-find-outliers-examples" TargetMode="External"/><Relationship Id="rId2" Type="http://schemas.openxmlformats.org/officeDocument/2006/relationships/hyperlink" Target="https://www.graphpad.com/quickcalcs/grubbs1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ukamilab.github.io/BIO202/04-C-zero-data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shizuka.github.io/RCourse/05.1.Stats_LinearModel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eneontology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7EC3-2045-9843-F89B-B4EE2EED2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Statistics for Computational Biology Projects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4E230-AC29-6211-ACA7-93801E8D6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Erica Holdmore</a:t>
            </a:r>
          </a:p>
          <a:p>
            <a:r>
              <a:rPr lang="en-US"/>
              <a:t>DFCI Department of Data Sciences</a:t>
            </a:r>
          </a:p>
          <a:p>
            <a:r>
              <a:rPr lang="en-US"/>
              <a:t>March 27, 2024 – 10am-12pm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4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E1EA1-A8F6-7E70-D37D-F16A4F40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Appropriate Controls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53DE7DE-920A-E2F3-AD04-4A76B8202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642207"/>
              </p:ext>
            </p:extLst>
          </p:nvPr>
        </p:nvGraphicFramePr>
        <p:xfrm>
          <a:off x="316992" y="965200"/>
          <a:ext cx="694944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116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FB5D-A5B6-01D9-3E26-2105F2C9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&amp; Replicates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0D9F-AB08-1080-E02A-33EE62E6F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Sample</a:t>
            </a:r>
            <a:r>
              <a:rPr lang="en-US" dirty="0"/>
              <a:t> = subset design to represent the </a:t>
            </a:r>
            <a:r>
              <a:rPr lang="en-US" b="1" dirty="0"/>
              <a:t>population</a:t>
            </a:r>
            <a:r>
              <a:rPr lang="en-US" dirty="0"/>
              <a:t> being studied</a:t>
            </a:r>
          </a:p>
          <a:p>
            <a:r>
              <a:rPr lang="en-US" b="1" dirty="0"/>
              <a:t>Replicates</a:t>
            </a:r>
            <a:r>
              <a:rPr lang="en-US" dirty="0"/>
              <a:t> = multiple experimental runs under the same treatment</a:t>
            </a:r>
          </a:p>
          <a:p>
            <a:r>
              <a:rPr lang="en-US" dirty="0"/>
              <a:t>Proper replication is an essential component of any experiment. </a:t>
            </a:r>
          </a:p>
          <a:p>
            <a:pPr lvl="1"/>
            <a:r>
              <a:rPr lang="en-US" dirty="0"/>
              <a:t>Ensures conclusions about experimental treatments are reliable</a:t>
            </a:r>
          </a:p>
          <a:p>
            <a:pPr lvl="1"/>
            <a:r>
              <a:rPr lang="en-US" dirty="0"/>
              <a:t>Provides information about natural variability in response variables</a:t>
            </a:r>
          </a:p>
        </p:txBody>
      </p:sp>
    </p:spTree>
    <p:extLst>
      <p:ext uri="{BB962C8B-B14F-4D97-AF65-F5344CB8AC3E}">
        <p14:creationId xmlns:p14="http://schemas.microsoft.com/office/powerpoint/2010/main" val="238616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849DE-DAE4-3AFD-AEDE-AF1F559F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Pseudoreplication &amp; Batch Effects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C79114-6486-8C32-FA87-0EF20AC87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768880"/>
              </p:ext>
            </p:extLst>
          </p:nvPr>
        </p:nvGraphicFramePr>
        <p:xfrm>
          <a:off x="333829" y="965200"/>
          <a:ext cx="6720114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48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38F1-ED64-4C70-BFCF-7ECE7A89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67BC-C3A9-A65E-99DA-CB1F1766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8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6E96-7BCC-0785-AB43-18F30956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&amp; Effects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03DB-3963-7CDF-A9C7-A4099A6F2A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/>
              <a:t>Power</a:t>
            </a:r>
            <a:r>
              <a:rPr lang="en-US" dirty="0"/>
              <a:t> = the probability that a statistical test will reject a false null hypothesis</a:t>
            </a:r>
          </a:p>
          <a:p>
            <a:r>
              <a:rPr lang="en-US" dirty="0"/>
              <a:t>A larger sample size provides more power, meaning your statistical test is more likely to detect an effect.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A5CBF-9D6B-4F78-6602-61C4005F5E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/>
              <a:t>Effect size </a:t>
            </a:r>
            <a:r>
              <a:rPr lang="en-US" dirty="0"/>
              <a:t>= the absolute difference between groups + variability</a:t>
            </a:r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B274CAE-FE3E-5D7E-F133-B5850230C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231774"/>
              </p:ext>
            </p:extLst>
          </p:nvPr>
        </p:nvGraphicFramePr>
        <p:xfrm>
          <a:off x="6502400" y="3352801"/>
          <a:ext cx="3976914" cy="229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119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F7A3-737A-E408-0B94-57D0621A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>
            <a:normAutofit/>
          </a:bodyPr>
          <a:lstStyle/>
          <a:p>
            <a:r>
              <a:rPr lang="en-US" dirty="0"/>
              <a:t>Activity 1: Power Analysis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4D73-49C2-5AE1-C3E9-5099BF61D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310198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‘</a:t>
            </a:r>
            <a:r>
              <a:rPr lang="en-US" sz="2000" dirty="0" err="1"/>
              <a:t>pwr</a:t>
            </a:r>
            <a:r>
              <a:rPr lang="en-US" sz="2000" dirty="0"/>
              <a:t>’ package (</a:t>
            </a:r>
            <a:r>
              <a:rPr lang="en-US" sz="2000" dirty="0" err="1"/>
              <a:t>Champley</a:t>
            </a:r>
            <a:r>
              <a:rPr lang="en-US" sz="2000" dirty="0"/>
              <a:t> 2020) can perform power analyses for a variety of common statistical test.</a:t>
            </a:r>
          </a:p>
          <a:p>
            <a:r>
              <a:rPr lang="en-US" sz="2000" dirty="0"/>
              <a:t>E</a:t>
            </a:r>
            <a:r>
              <a:rPr lang="en-US" sz="2000" b="0" i="0" dirty="0">
                <a:effectLst/>
              </a:rPr>
              <a:t>nter three of the four parameters (effect size, sample size, significance level, power) as well as your number of groups and the fourth is calculated.</a:t>
            </a:r>
          </a:p>
          <a:p>
            <a:r>
              <a:rPr lang="en-US" sz="2000" dirty="0"/>
              <a:t>On the right is an example power analysis for ANOVA.</a:t>
            </a:r>
          </a:p>
          <a:p>
            <a:r>
              <a:rPr lang="en-US" sz="2000" dirty="0"/>
              <a:t>Note that </a:t>
            </a:r>
            <a:r>
              <a:rPr lang="en-US" sz="2000" b="1" dirty="0"/>
              <a:t>sample size is per group</a:t>
            </a:r>
            <a:r>
              <a:rPr lang="en-US" sz="2000" dirty="0"/>
              <a:t>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E4D481BC-CAB9-2FB9-6805-798A7F5FD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7" t="-1" r="59869" b="-1"/>
          <a:stretch/>
        </p:blipFill>
        <p:spPr>
          <a:xfrm>
            <a:off x="8297056" y="1140883"/>
            <a:ext cx="3176659" cy="2252756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056FE21-1B6C-6153-535A-841EC21AEE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88" t="1947" r="30865" b="22207"/>
          <a:stretch/>
        </p:blipFill>
        <p:spPr>
          <a:xfrm>
            <a:off x="8178428" y="3878636"/>
            <a:ext cx="3361817" cy="1539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E2FE05-6978-F45E-45F9-DBDF44406B05}"/>
              </a:ext>
            </a:extLst>
          </p:cNvPr>
          <p:cNvSpPr txBox="1"/>
          <p:nvPr/>
        </p:nvSpPr>
        <p:spPr>
          <a:xfrm>
            <a:off x="8186411" y="33439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BE49B-E512-FFF3-0164-B4DC838C4768}"/>
              </a:ext>
            </a:extLst>
          </p:cNvPr>
          <p:cNvSpPr txBox="1"/>
          <p:nvPr/>
        </p:nvSpPr>
        <p:spPr>
          <a:xfrm>
            <a:off x="8186411" y="67944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Input:</a:t>
            </a:r>
          </a:p>
        </p:txBody>
      </p:sp>
    </p:spTree>
    <p:extLst>
      <p:ext uri="{BB962C8B-B14F-4D97-AF65-F5344CB8AC3E}">
        <p14:creationId xmlns:p14="http://schemas.microsoft.com/office/powerpoint/2010/main" val="334704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F7A3-737A-E408-0B94-57D0621A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Power Analysis in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84D73-49C2-5AE1-C3E9-5099BF61D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056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‘</a:t>
                </a:r>
                <a:r>
                  <a:rPr lang="en-US" dirty="0" err="1"/>
                  <a:t>pwr</a:t>
                </a:r>
                <a:r>
                  <a:rPr lang="en-US" dirty="0"/>
                  <a:t>’ package (</a:t>
                </a:r>
                <a:r>
                  <a:rPr lang="en-US" dirty="0" err="1"/>
                  <a:t>Champley</a:t>
                </a:r>
                <a:r>
                  <a:rPr lang="en-US" dirty="0"/>
                  <a:t> 2020) can perform power analyses for a variety of common statistical test.</a:t>
                </a:r>
              </a:p>
              <a:p>
                <a:r>
                  <a:rPr lang="en-US" dirty="0">
                    <a:solidFill>
                      <a:srgbClr val="2B2B2B"/>
                    </a:solidFill>
                  </a:rPr>
                  <a:t>E</a:t>
                </a:r>
                <a:r>
                  <a:rPr lang="en-US" b="0" i="0" dirty="0">
                    <a:solidFill>
                      <a:srgbClr val="2B2B2B"/>
                    </a:solidFill>
                    <a:effectLst/>
                  </a:rPr>
                  <a:t>nter three of the four parameters (effect size, sample size, significance level, power) and the fourth is calculated.</a:t>
                </a:r>
              </a:p>
              <a:p>
                <a:r>
                  <a:rPr lang="en-US" b="1" dirty="0">
                    <a:solidFill>
                      <a:srgbClr val="2B2B2B"/>
                    </a:solidFill>
                  </a:rPr>
                  <a:t>Exercise: </a:t>
                </a:r>
                <a:r>
                  <a:rPr lang="en-US" dirty="0">
                    <a:solidFill>
                      <a:srgbClr val="2B2B2B"/>
                    </a:solidFill>
                  </a:rPr>
                  <a:t>Using the code provided in ‘</a:t>
                </a:r>
                <a:r>
                  <a:rPr lang="en-US" dirty="0" err="1">
                    <a:solidFill>
                      <a:srgbClr val="2B2B2B"/>
                    </a:solidFill>
                  </a:rPr>
                  <a:t>activities.R</a:t>
                </a:r>
                <a:r>
                  <a:rPr lang="en-US" dirty="0">
                    <a:solidFill>
                      <a:srgbClr val="2B2B2B"/>
                    </a:solidFill>
                  </a:rPr>
                  <a:t>’, determine how many participants you would need in each group (sample size) to have a power of 80% and a moderate effect size of 25% for each of the following tests.</a:t>
                </a:r>
              </a:p>
              <a:p>
                <a:pPr lvl="1"/>
                <a:r>
                  <a:rPr lang="en-US" b="1" dirty="0">
                    <a:solidFill>
                      <a:srgbClr val="2B2B2B"/>
                    </a:solidFill>
                  </a:rPr>
                  <a:t>One-way ANOVA</a:t>
                </a:r>
              </a:p>
              <a:p>
                <a:pPr lvl="1"/>
                <a:r>
                  <a:rPr lang="en-US" b="1" dirty="0">
                    <a:solidFill>
                      <a:srgbClr val="2B2B2B"/>
                    </a:solidFill>
                  </a:rPr>
                  <a:t>GML</a:t>
                </a:r>
              </a:p>
              <a:p>
                <a:pPr lvl="1"/>
                <a:r>
                  <a:rPr lang="en-US" b="1" dirty="0"/>
                  <a:t>Paired t-test (two tailed)</a:t>
                </a:r>
              </a:p>
              <a:p>
                <a:pPr lvl="1"/>
                <a:r>
                  <a:rPr lang="en-US" b="1" dirty="0"/>
                  <a:t>Independent t-test (one tailed – “greater”)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test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84D73-49C2-5AE1-C3E9-5099BF61D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05644"/>
              </a:xfrm>
              <a:blipFill>
                <a:blip r:embed="rId3"/>
                <a:stretch>
                  <a:fillRect l="-492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3B2D-437C-A684-9A27-18CD5480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Probability, Probability Distributions, and 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5864-1FFB-16AD-7388-807DA2F46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4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4883-8656-6990-DC24-C8DD6D20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Probability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D0AB-5C05-1662-47F0-CFEAE856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Probability</a:t>
            </a:r>
            <a:r>
              <a:rPr lang="en-US" dirty="0"/>
              <a:t> is an area of mathematics that deals with the likelihood of events occurring. </a:t>
            </a:r>
          </a:p>
          <a:p>
            <a:r>
              <a:rPr lang="en-US" dirty="0"/>
              <a:t>Many statistical concepts are based upon probability including:</a:t>
            </a:r>
          </a:p>
          <a:p>
            <a:pPr lvl="1"/>
            <a:r>
              <a:rPr lang="en-US" dirty="0"/>
              <a:t>Sampling</a:t>
            </a:r>
          </a:p>
          <a:p>
            <a:pPr lvl="1"/>
            <a:r>
              <a:rPr lang="en-US" dirty="0"/>
              <a:t>Hypothesis testing</a:t>
            </a:r>
          </a:p>
          <a:p>
            <a:pPr lvl="1"/>
            <a:r>
              <a:rPr lang="en-US" dirty="0"/>
              <a:t>Significance values</a:t>
            </a:r>
          </a:p>
          <a:p>
            <a:pPr lvl="1"/>
            <a:r>
              <a:rPr lang="en-US" dirty="0"/>
              <a:t>Error &amp; confidence </a:t>
            </a:r>
          </a:p>
          <a:p>
            <a:r>
              <a:rPr lang="en-US" dirty="0"/>
              <a:t>Course GitHub includes suggested reading on probability.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9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1383-E76D-6FEC-1F63-0E6119D5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600"/>
              <a:t>Probability Distributions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ow to fit a probability distribution function to data? | ResearchGate">
            <a:extLst>
              <a:ext uri="{FF2B5EF4-FFF2-40B4-BE49-F238E27FC236}">
                <a16:creationId xmlns:a16="http://schemas.microsoft.com/office/drawing/2014/main" id="{3B283A94-CD39-20C7-8856-29C70E590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79" y="1938476"/>
            <a:ext cx="6227064" cy="298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5B1B-7CE2-39C6-F3A2-6227AEA5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In statistics, we use </a:t>
            </a:r>
            <a:r>
              <a:rPr lang="en-US" b="1" dirty="0"/>
              <a:t>probability distributions </a:t>
            </a:r>
            <a:r>
              <a:rPr lang="en-US" dirty="0"/>
              <a:t>to model ”random” variables and quantify uncertainty.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2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C8D8-2092-312F-C54E-F8D1F272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Stats and Computational Biology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140AF-4018-E20C-5A32-B5F2515D3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1383-E76D-6FEC-1F63-0E6119D5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4897"/>
            <a:ext cx="7729728" cy="1188720"/>
          </a:xfrm>
        </p:spPr>
        <p:txBody>
          <a:bodyPr/>
          <a:lstStyle/>
          <a:p>
            <a:r>
              <a:rPr lang="en-US" dirty="0"/>
              <a:t>Common Probability Distributions in Computational Biology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A19885-70ED-128F-1BC8-93FE8BE477FB}"/>
              </a:ext>
            </a:extLst>
          </p:cNvPr>
          <p:cNvSpPr/>
          <p:nvPr/>
        </p:nvSpPr>
        <p:spPr>
          <a:xfrm>
            <a:off x="2032000" y="1915886"/>
            <a:ext cx="1770743" cy="78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8E833C2-798D-F1F7-C886-094E451A8C7D}"/>
              </a:ext>
            </a:extLst>
          </p:cNvPr>
          <p:cNvSpPr/>
          <p:nvPr/>
        </p:nvSpPr>
        <p:spPr>
          <a:xfrm>
            <a:off x="8128000" y="1915884"/>
            <a:ext cx="1770743" cy="78377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Poisson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866EC9-EE15-5D1E-71C2-1EBF0243A0DE}"/>
              </a:ext>
            </a:extLst>
          </p:cNvPr>
          <p:cNvSpPr/>
          <p:nvPr/>
        </p:nvSpPr>
        <p:spPr>
          <a:xfrm>
            <a:off x="3969657" y="1915885"/>
            <a:ext cx="1770743" cy="78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Student’s 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DF31F2-AB50-24C0-B861-04B85EE2EE1E}"/>
              </a:ext>
            </a:extLst>
          </p:cNvPr>
          <p:cNvSpPr/>
          <p:nvPr/>
        </p:nvSpPr>
        <p:spPr>
          <a:xfrm>
            <a:off x="5907314" y="1915884"/>
            <a:ext cx="1770743" cy="78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Exponential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CB89BB-C622-3B09-3FE4-3508D263D6DF}"/>
              </a:ext>
            </a:extLst>
          </p:cNvPr>
          <p:cNvSpPr/>
          <p:nvPr/>
        </p:nvSpPr>
        <p:spPr>
          <a:xfrm>
            <a:off x="10065657" y="1915883"/>
            <a:ext cx="1770743" cy="78377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Binomial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F21EB7-293B-015C-E21F-9EBE8BDE2434}"/>
              </a:ext>
            </a:extLst>
          </p:cNvPr>
          <p:cNvSpPr/>
          <p:nvPr/>
        </p:nvSpPr>
        <p:spPr>
          <a:xfrm>
            <a:off x="2032000" y="3906305"/>
            <a:ext cx="1770743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Bell shape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0B2AAA-A1E2-1C74-2853-56908AEAA847}"/>
              </a:ext>
            </a:extLst>
          </p:cNvPr>
          <p:cNvSpPr/>
          <p:nvPr/>
        </p:nvSpPr>
        <p:spPr>
          <a:xfrm>
            <a:off x="8128000" y="3906303"/>
            <a:ext cx="1770743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 values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5EBC5FC-7713-85D0-8A7E-0365630DFD6D}"/>
              </a:ext>
            </a:extLst>
          </p:cNvPr>
          <p:cNvSpPr/>
          <p:nvPr/>
        </p:nvSpPr>
        <p:spPr>
          <a:xfrm>
            <a:off x="3969657" y="3906304"/>
            <a:ext cx="1770743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Shorter, wider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48A3BD1-537B-E6B5-4EAC-040CC742768A}"/>
              </a:ext>
            </a:extLst>
          </p:cNvPr>
          <p:cNvSpPr/>
          <p:nvPr/>
        </p:nvSpPr>
        <p:spPr>
          <a:xfrm>
            <a:off x="5907314" y="3906303"/>
            <a:ext cx="1770743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 left tail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9B641C7-144F-E760-014A-CCAB0838C5CE}"/>
              </a:ext>
            </a:extLst>
          </p:cNvPr>
          <p:cNvSpPr/>
          <p:nvPr/>
        </p:nvSpPr>
        <p:spPr>
          <a:xfrm>
            <a:off x="10065657" y="3906302"/>
            <a:ext cx="1770743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outcomes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E0AC5D7-E894-5542-F737-A82D09336165}"/>
              </a:ext>
            </a:extLst>
          </p:cNvPr>
          <p:cNvSpPr/>
          <p:nvPr/>
        </p:nvSpPr>
        <p:spPr>
          <a:xfrm>
            <a:off x="2032000" y="4898572"/>
            <a:ext cx="1770743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Height, weight, test scores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49F3F63-1A59-ADC6-71A7-852C4F69CE6B}"/>
              </a:ext>
            </a:extLst>
          </p:cNvPr>
          <p:cNvSpPr/>
          <p:nvPr/>
        </p:nvSpPr>
        <p:spPr>
          <a:xfrm>
            <a:off x="8128000" y="4898570"/>
            <a:ext cx="1770743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events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953F48C-9D2D-6C31-C4AB-2FE6E3CC4BB0}"/>
              </a:ext>
            </a:extLst>
          </p:cNvPr>
          <p:cNvSpPr/>
          <p:nvPr/>
        </p:nvSpPr>
        <p:spPr>
          <a:xfrm>
            <a:off x="3969657" y="4898571"/>
            <a:ext cx="1770743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sample size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0E5F49-E472-4418-A4D1-C0B632B52916}"/>
              </a:ext>
            </a:extLst>
          </p:cNvPr>
          <p:cNvSpPr/>
          <p:nvPr/>
        </p:nvSpPr>
        <p:spPr>
          <a:xfrm>
            <a:off x="5907314" y="4898570"/>
            <a:ext cx="1770743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between events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D3BA54E-8438-0CE9-C531-BF5047C62889}"/>
              </a:ext>
            </a:extLst>
          </p:cNvPr>
          <p:cNvSpPr/>
          <p:nvPr/>
        </p:nvSpPr>
        <p:spPr>
          <a:xfrm>
            <a:off x="10065657" y="4898569"/>
            <a:ext cx="1770743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“Coin toss”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4F1BCAD-84F0-C010-6E22-1BF3830E6A22}"/>
              </a:ext>
            </a:extLst>
          </p:cNvPr>
          <p:cNvSpPr/>
          <p:nvPr/>
        </p:nvSpPr>
        <p:spPr>
          <a:xfrm>
            <a:off x="2032000" y="5890836"/>
            <a:ext cx="1770743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Least squares &amp; uncertainty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779FF42-E1F2-DE3F-68D0-F9D31FD753A2}"/>
              </a:ext>
            </a:extLst>
          </p:cNvPr>
          <p:cNvSpPr/>
          <p:nvPr/>
        </p:nvSpPr>
        <p:spPr>
          <a:xfrm>
            <a:off x="8128000" y="5890834"/>
            <a:ext cx="1770743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time between events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B35D812-73A0-D742-ED84-330A276A8DB0}"/>
              </a:ext>
            </a:extLst>
          </p:cNvPr>
          <p:cNvSpPr/>
          <p:nvPr/>
        </p:nvSpPr>
        <p:spPr>
          <a:xfrm>
            <a:off x="3969657" y="5890835"/>
            <a:ext cx="1770743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Unknown variance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36E941D-A0E8-2950-35FF-8749291691FF}"/>
              </a:ext>
            </a:extLst>
          </p:cNvPr>
          <p:cNvSpPr/>
          <p:nvPr/>
        </p:nvSpPr>
        <p:spPr>
          <a:xfrm>
            <a:off x="5907314" y="5890834"/>
            <a:ext cx="1770743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Continuous-time Markov chain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52B8370-05B2-7C87-5557-0C341324CC76}"/>
              </a:ext>
            </a:extLst>
          </p:cNvPr>
          <p:cNvSpPr/>
          <p:nvPr/>
        </p:nvSpPr>
        <p:spPr>
          <a:xfrm>
            <a:off x="10065657" y="5890833"/>
            <a:ext cx="1770743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Anytime data is binary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2CBF7D-A868-2FEF-7AE9-1CDE838BC86F}"/>
              </a:ext>
            </a:extLst>
          </p:cNvPr>
          <p:cNvSpPr txBox="1"/>
          <p:nvPr/>
        </p:nvSpPr>
        <p:spPr>
          <a:xfrm>
            <a:off x="4216391" y="1412943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5ACD36-0F4F-ABA5-8149-E38872185288}"/>
              </a:ext>
            </a:extLst>
          </p:cNvPr>
          <p:cNvSpPr txBox="1"/>
          <p:nvPr/>
        </p:nvSpPr>
        <p:spPr>
          <a:xfrm>
            <a:off x="9500224" y="1412943"/>
            <a:ext cx="98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159DFD-6B00-342B-FE83-D586ECBA26A9}"/>
              </a:ext>
            </a:extLst>
          </p:cNvPr>
          <p:cNvSpPr txBox="1"/>
          <p:nvPr/>
        </p:nvSpPr>
        <p:spPr>
          <a:xfrm>
            <a:off x="0" y="36397"/>
            <a:ext cx="1976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Adapted from S. Glen (2020)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838A29A-C83B-4DEA-E039-6F3B927E50EF}"/>
              </a:ext>
            </a:extLst>
          </p:cNvPr>
          <p:cNvSpPr/>
          <p:nvPr/>
        </p:nvSpPr>
        <p:spPr>
          <a:xfrm>
            <a:off x="302290" y="1915883"/>
            <a:ext cx="1386115" cy="78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Distribution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3E38808-D52D-4F18-FBB1-9F79C02AEB8A}"/>
              </a:ext>
            </a:extLst>
          </p:cNvPr>
          <p:cNvSpPr/>
          <p:nvPr/>
        </p:nvSpPr>
        <p:spPr>
          <a:xfrm>
            <a:off x="302290" y="3906302"/>
            <a:ext cx="1386115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Characteristics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712610D-0D4E-8329-67AF-73FBFAC43FB1}"/>
              </a:ext>
            </a:extLst>
          </p:cNvPr>
          <p:cNvSpPr/>
          <p:nvPr/>
        </p:nvSpPr>
        <p:spPr>
          <a:xfrm>
            <a:off x="302290" y="4898569"/>
            <a:ext cx="1386115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Example Data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1FE5EA-3CCF-7C56-F1FB-672EB9CF22DA}"/>
              </a:ext>
            </a:extLst>
          </p:cNvPr>
          <p:cNvSpPr/>
          <p:nvPr/>
        </p:nvSpPr>
        <p:spPr>
          <a:xfrm>
            <a:off x="302290" y="5890833"/>
            <a:ext cx="1386115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Application</a:t>
            </a:r>
          </a:p>
        </p:txBody>
      </p:sp>
      <p:pic>
        <p:nvPicPr>
          <p:cNvPr id="34" name="Picture 33" descr="A red line graph with numbers&#10;&#10;Description automatically generated">
            <a:extLst>
              <a:ext uri="{FF2B5EF4-FFF2-40B4-BE49-F238E27FC236}">
                <a16:creationId xmlns:a16="http://schemas.microsoft.com/office/drawing/2014/main" id="{A241D343-76E8-AD0D-F5E2-7B17CADB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826646"/>
            <a:ext cx="1770743" cy="975409"/>
          </a:xfrm>
          <a:prstGeom prst="rect">
            <a:avLst/>
          </a:prstGeom>
        </p:spPr>
      </p:pic>
      <p:pic>
        <p:nvPicPr>
          <p:cNvPr id="36" name="Picture 35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F5D56877-1855-BAB9-018E-DDEE91B96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657" y="2826645"/>
            <a:ext cx="1765254" cy="975410"/>
          </a:xfrm>
          <a:prstGeom prst="rect">
            <a:avLst/>
          </a:prstGeom>
        </p:spPr>
      </p:pic>
      <p:pic>
        <p:nvPicPr>
          <p:cNvPr id="38" name="Picture 37" descr="A graph of a person&#10;&#10;Description automatically generated with medium confidence">
            <a:extLst>
              <a:ext uri="{FF2B5EF4-FFF2-40B4-BE49-F238E27FC236}">
                <a16:creationId xmlns:a16="http://schemas.microsoft.com/office/drawing/2014/main" id="{508542F7-14ED-974C-766B-623BDD3B67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97"/>
          <a:stretch/>
        </p:blipFill>
        <p:spPr>
          <a:xfrm>
            <a:off x="5912802" y="2826644"/>
            <a:ext cx="1765255" cy="975410"/>
          </a:xfrm>
          <a:prstGeom prst="rect">
            <a:avLst/>
          </a:prstGeom>
        </p:spPr>
      </p:pic>
      <p:pic>
        <p:nvPicPr>
          <p:cNvPr id="40" name="Picture 39" descr="A graph with red bars&#10;&#10;Description automatically generated">
            <a:extLst>
              <a:ext uri="{FF2B5EF4-FFF2-40B4-BE49-F238E27FC236}">
                <a16:creationId xmlns:a16="http://schemas.microsoft.com/office/drawing/2014/main" id="{87040C35-87AA-574C-A720-22EBFE9A91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72"/>
          <a:stretch/>
        </p:blipFill>
        <p:spPr>
          <a:xfrm>
            <a:off x="8128001" y="2826644"/>
            <a:ext cx="1765256" cy="975410"/>
          </a:xfrm>
          <a:prstGeom prst="rect">
            <a:avLst/>
          </a:prstGeom>
        </p:spPr>
      </p:pic>
      <p:pic>
        <p:nvPicPr>
          <p:cNvPr id="42" name="Picture 41" descr="A red line graph with numbers&#10;&#10;Description automatically generated">
            <a:extLst>
              <a:ext uri="{FF2B5EF4-FFF2-40B4-BE49-F238E27FC236}">
                <a16:creationId xmlns:a16="http://schemas.microsoft.com/office/drawing/2014/main" id="{40FB9D45-65B6-B8AB-1698-A72B18F547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1146" y="2826644"/>
            <a:ext cx="1765254" cy="979592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8B53719-467D-2636-FF11-8F78072071D4}"/>
              </a:ext>
            </a:extLst>
          </p:cNvPr>
          <p:cNvSpPr/>
          <p:nvPr/>
        </p:nvSpPr>
        <p:spPr>
          <a:xfrm>
            <a:off x="302290" y="2924620"/>
            <a:ext cx="1386115" cy="7837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Appearance</a:t>
            </a:r>
          </a:p>
        </p:txBody>
      </p:sp>
    </p:spTree>
    <p:extLst>
      <p:ext uri="{BB962C8B-B14F-4D97-AF65-F5344CB8AC3E}">
        <p14:creationId xmlns:p14="http://schemas.microsoft.com/office/powerpoint/2010/main" val="783901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5A3D2-72C5-7C93-7AD6-A02CBF7A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Activity 2: Probability in Computational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12A5-5C06-6BE9-99BB-928B9F8C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Interactive simulation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https://seeing-theory.brown.edu/probability-distributions/index.html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Additional resource: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https://probstats.org/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149FA5-5C22-D134-DAC4-D5ED67C0D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924" y="1159933"/>
            <a:ext cx="6928447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5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418F-C30C-10C4-096E-1D69A533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0C9C-784E-F7F6-1B24-99FB26E2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transformation </a:t>
            </a:r>
            <a:r>
              <a:rPr lang="en-US" dirty="0"/>
              <a:t>= applying the same deterministic function to all data points to facilitate statistical inference and/or interpretation </a:t>
            </a:r>
          </a:p>
          <a:p>
            <a:r>
              <a:rPr lang="en-US" dirty="0"/>
              <a:t>For example, many statistical tests assume data is normally distributed.</a:t>
            </a:r>
          </a:p>
          <a:p>
            <a:r>
              <a:rPr lang="en-US" dirty="0"/>
              <a:t>Common transformations:</a:t>
            </a:r>
          </a:p>
          <a:p>
            <a:pPr lvl="1"/>
            <a:r>
              <a:rPr lang="en-US" dirty="0"/>
              <a:t>Logarithmic </a:t>
            </a:r>
          </a:p>
          <a:p>
            <a:pPr lvl="1"/>
            <a:r>
              <a:rPr lang="en-US" dirty="0"/>
              <a:t>Square root</a:t>
            </a:r>
          </a:p>
          <a:p>
            <a:pPr lvl="1"/>
            <a:r>
              <a:rPr lang="en-US" dirty="0"/>
              <a:t>Reciprocal/Multiplicative inverse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14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204B-2D43-91AE-A3B7-76CF9C73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8164-8D55-1A42-3C7A-D62BC511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19213"/>
          </a:xfrm>
        </p:spPr>
        <p:txBody>
          <a:bodyPr>
            <a:normAutofit/>
          </a:bodyPr>
          <a:lstStyle/>
          <a:p>
            <a:r>
              <a:rPr lang="en-US" dirty="0"/>
              <a:t>Outlier analysis seeks to identify and evaluate data points that are significantly different from the rest of a dataset.</a:t>
            </a:r>
          </a:p>
          <a:p>
            <a:r>
              <a:rPr lang="en-US" dirty="0"/>
              <a:t>Outliers may be caused by:</a:t>
            </a:r>
          </a:p>
          <a:p>
            <a:pPr lvl="1"/>
            <a:r>
              <a:rPr lang="en-US" dirty="0"/>
              <a:t>Experimental error</a:t>
            </a:r>
          </a:p>
          <a:p>
            <a:pPr lvl="1"/>
            <a:r>
              <a:rPr lang="en-US" dirty="0"/>
              <a:t>High variability (noise)</a:t>
            </a:r>
          </a:p>
          <a:p>
            <a:pPr lvl="1"/>
            <a:r>
              <a:rPr lang="en-US" dirty="0"/>
              <a:t>Something genuinely biologically interesting!</a:t>
            </a:r>
          </a:p>
          <a:p>
            <a:r>
              <a:rPr lang="en-US" dirty="0"/>
              <a:t>Methods for detecting outliers:</a:t>
            </a:r>
          </a:p>
          <a:p>
            <a:pPr lvl="1"/>
            <a:r>
              <a:rPr lang="en-US" dirty="0"/>
              <a:t>Interquartile range (IQR)</a:t>
            </a:r>
          </a:p>
          <a:p>
            <a:pPr lvl="1"/>
            <a:r>
              <a:rPr lang="en-US" dirty="0"/>
              <a:t>Grubbs’ Test</a:t>
            </a:r>
          </a:p>
          <a:p>
            <a:pPr lvl="1"/>
            <a:r>
              <a:rPr lang="en-US" dirty="0"/>
              <a:t>Clustering (DBSCAN)</a:t>
            </a:r>
          </a:p>
        </p:txBody>
      </p:sp>
    </p:spTree>
    <p:extLst>
      <p:ext uri="{BB962C8B-B14F-4D97-AF65-F5344CB8AC3E}">
        <p14:creationId xmlns:p14="http://schemas.microsoft.com/office/powerpoint/2010/main" val="3792447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5C3E2-2A5C-4637-C02E-3350C19B1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823" y="2466001"/>
            <a:ext cx="3326744" cy="704087"/>
          </a:xfrm>
        </p:spPr>
        <p:txBody>
          <a:bodyPr anchor="ctr"/>
          <a:lstStyle/>
          <a:p>
            <a:r>
              <a:rPr lang="en-US" dirty="0"/>
              <a:t>Interquartile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8164-8D55-1A42-3C7A-D62BC511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823" y="3406201"/>
            <a:ext cx="3326744" cy="2596776"/>
          </a:xfrm>
        </p:spPr>
        <p:txBody>
          <a:bodyPr>
            <a:normAutofit/>
          </a:bodyPr>
          <a:lstStyle/>
          <a:p>
            <a:r>
              <a:rPr lang="en-US" dirty="0"/>
              <a:t>Descriptive</a:t>
            </a:r>
          </a:p>
          <a:p>
            <a:r>
              <a:rPr lang="en-US" dirty="0"/>
              <a:t>Univariate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7C7616-5F28-41C0-5B18-6FC3266E8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39157" y="3406201"/>
            <a:ext cx="3326743" cy="2596776"/>
          </a:xfrm>
        </p:spPr>
        <p:txBody>
          <a:bodyPr/>
          <a:lstStyle/>
          <a:p>
            <a:r>
              <a:rPr lang="en-US" dirty="0"/>
              <a:t>Significance test</a:t>
            </a:r>
          </a:p>
          <a:p>
            <a:r>
              <a:rPr lang="en-US" dirty="0"/>
              <a:t>Univariate</a:t>
            </a:r>
          </a:p>
          <a:p>
            <a:r>
              <a:rPr lang="en-US" dirty="0"/>
              <a:t>Assumes normal distribution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7C13CF-B280-5C7D-057D-13EC67FF3D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628" y="2466001"/>
            <a:ext cx="3326744" cy="704087"/>
          </a:xfrm>
        </p:spPr>
        <p:txBody>
          <a:bodyPr anchor="ctr"/>
          <a:lstStyle/>
          <a:p>
            <a:r>
              <a:rPr lang="en-US" dirty="0"/>
              <a:t>Grubbs’ Test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1204B-2D43-91AE-A3B7-76CF9C73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6B22F79-3BCD-226C-2F8B-F463A5A5EF6E}"/>
              </a:ext>
            </a:extLst>
          </p:cNvPr>
          <p:cNvSpPr txBox="1">
            <a:spLocks/>
          </p:cNvSpPr>
          <p:nvPr/>
        </p:nvSpPr>
        <p:spPr>
          <a:xfrm>
            <a:off x="8297489" y="2466001"/>
            <a:ext cx="3326746" cy="70408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Clustering (DBSCAN)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F0728-7180-1BC6-2554-E29DD9ADF955}"/>
              </a:ext>
            </a:extLst>
          </p:cNvPr>
          <p:cNvSpPr txBox="1"/>
          <p:nvPr/>
        </p:nvSpPr>
        <p:spPr>
          <a:xfrm>
            <a:off x="8297490" y="3318364"/>
            <a:ext cx="3326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dirty="0"/>
              <a:t>Unsupervised clustering</a:t>
            </a:r>
          </a:p>
          <a:p>
            <a:pPr marL="285750" indent="-285750"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dirty="0"/>
              <a:t>Multivariate</a:t>
            </a:r>
          </a:p>
          <a:p>
            <a:pPr marL="285750" indent="-285750"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dirty="0"/>
              <a:t>No assumption about distribution </a:t>
            </a:r>
            <a:br>
              <a:rPr lang="en-US" dirty="0"/>
            </a:br>
            <a:r>
              <a:rPr lang="en-US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3783368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204B-2D43-91AE-A3B7-76CF9C73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8164-8D55-1A42-3C7A-D62BC511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demo of Grubbs’ test and DBSCAN</a:t>
            </a:r>
          </a:p>
          <a:p>
            <a:r>
              <a:rPr lang="en-US" dirty="0">
                <a:hlinkClick r:id="rId2"/>
              </a:rPr>
              <a:t>https://www.graphpad.com/quickcalcs/grubbs1/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https://builtin.com/data-science/how-find-outliers-examples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8438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2698-4669-DEAD-9848-049BA8E1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964C-773E-14E2-A21F-3818EE3E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reasons why your data may contain many zeros.</a:t>
            </a:r>
          </a:p>
          <a:p>
            <a:pPr lvl="1"/>
            <a:r>
              <a:rPr lang="en-US" dirty="0"/>
              <a:t>Zero adverse effects</a:t>
            </a:r>
          </a:p>
          <a:p>
            <a:pPr lvl="1"/>
            <a:r>
              <a:rPr lang="en-US" dirty="0"/>
              <a:t>Zero copy-number alterations</a:t>
            </a:r>
          </a:p>
          <a:p>
            <a:pPr lvl="1"/>
            <a:r>
              <a:rPr lang="en-US" dirty="0"/>
              <a:t>Zero expression of certain markers</a:t>
            </a:r>
          </a:p>
          <a:p>
            <a:r>
              <a:rPr lang="en-US" dirty="0"/>
              <a:t>If the number of zeros in a dataset exceed what is expected by a Poisson distribution (or negative binomial), it is considered zero-inflated.</a:t>
            </a:r>
          </a:p>
          <a:p>
            <a:r>
              <a:rPr lang="en-US" dirty="0"/>
              <a:t>There are many methods for dealing with zero-inflated data, but lets like a look at one: generalized linear models (GLMs).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94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2698-4669-DEAD-9848-049BA8E1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GLMs for Zero-Inflated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964C-773E-14E2-A21F-3818EE3E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Quick demo comparison of Poisson GLM, zero-inflated Poisson, zero-inflated NB</a:t>
            </a:r>
          </a:p>
          <a:p>
            <a:pPr lvl="1"/>
            <a:r>
              <a:rPr lang="en-US" dirty="0">
                <a:hlinkClick r:id="rId3"/>
              </a:rPr>
              <a:t>https://fukamilab.github.io/BIO202/04-C-zero-data.html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0970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8521-7A51-499C-7D37-9EC80F31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1D944-3F63-4A6C-81CB-DF984BF26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0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F05C-E940-DFB9-7BCD-2BF5CE10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28187-AC44-6908-6B23-382F831B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common tasks in statistics is comparing 2+ sets of samples.</a:t>
            </a:r>
          </a:p>
          <a:p>
            <a:pPr lvl="1"/>
            <a:r>
              <a:rPr lang="en-US" dirty="0"/>
              <a:t>Healthy vs disease</a:t>
            </a:r>
          </a:p>
          <a:p>
            <a:pPr lvl="1"/>
            <a:r>
              <a:rPr lang="en-US" dirty="0"/>
              <a:t>Treatment vs placebo</a:t>
            </a:r>
          </a:p>
          <a:p>
            <a:r>
              <a:rPr lang="en-US" dirty="0"/>
              <a:t>Simple taking the difference between means does not account for variability.</a:t>
            </a:r>
          </a:p>
          <a:p>
            <a:pPr lvl="1"/>
            <a:r>
              <a:rPr lang="en-US" dirty="0"/>
              <a:t>Small differences could be due to chance.</a:t>
            </a:r>
          </a:p>
          <a:p>
            <a:r>
              <a:rPr lang="en-US" dirty="0"/>
              <a:t>Is the difference we observe between groups comparable to the difference we would see due purely to sampling (chance)?</a:t>
            </a:r>
          </a:p>
          <a:p>
            <a:r>
              <a:rPr lang="en-US" dirty="0"/>
              <a:t>This is the basis for </a:t>
            </a:r>
            <a:r>
              <a:rPr lang="en-US" b="1" dirty="0"/>
              <a:t>hypothesis testing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06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C65C8-D321-8EA5-57D1-FEA92D36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000"/>
              <a:t>Computational Biology </a:t>
            </a:r>
            <a:br>
              <a:rPr lang="en-US" sz="2000"/>
            </a:br>
            <a:r>
              <a:rPr lang="en-US" sz="2000"/>
              <a:t>and Its Applications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B6E453-3248-C183-F534-BFA1133E6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51771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576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E98F-4A07-BF11-D3B2-63AF52F1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4017-AD0E-35BE-B060-CEBA5D39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 testing </a:t>
            </a:r>
            <a:r>
              <a:rPr lang="en-US" dirty="0"/>
              <a:t>is the fundamental process by which we make inferences about a population based on sample data.</a:t>
            </a:r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E225833-FCBE-7619-C82F-64776937B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770786"/>
              </p:ext>
            </p:extLst>
          </p:nvPr>
        </p:nvGraphicFramePr>
        <p:xfrm>
          <a:off x="515257" y="3843867"/>
          <a:ext cx="11161485" cy="2944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U-Turn Arrow 7">
            <a:extLst>
              <a:ext uri="{FF2B5EF4-FFF2-40B4-BE49-F238E27FC236}">
                <a16:creationId xmlns:a16="http://schemas.microsoft.com/office/drawing/2014/main" id="{5CABD21E-285E-DE68-4EDC-939957AB134E}"/>
              </a:ext>
            </a:extLst>
          </p:cNvPr>
          <p:cNvSpPr/>
          <p:nvPr/>
        </p:nvSpPr>
        <p:spPr>
          <a:xfrm flipH="1">
            <a:off x="1045027" y="3686629"/>
            <a:ext cx="9898741" cy="101796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53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5DF1-8D90-D52B-6C5E-83F4C20C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8EB2-53A2-FA25-72F0-23E18197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Uncertainty</a:t>
            </a:r>
            <a:r>
              <a:rPr lang="en-US" dirty="0"/>
              <a:t> describes how much an estimate may differ from the true value.</a:t>
            </a:r>
          </a:p>
          <a:p>
            <a:r>
              <a:rPr lang="en-US" dirty="0"/>
              <a:t>Methods for calculating uncertainty:</a:t>
            </a:r>
          </a:p>
          <a:p>
            <a:pPr lvl="1"/>
            <a:r>
              <a:rPr lang="en-US" dirty="0"/>
              <a:t>Standard error</a:t>
            </a:r>
          </a:p>
          <a:p>
            <a:pPr lvl="1"/>
            <a:r>
              <a:rPr lang="en-US" dirty="0"/>
              <a:t>Confidence intervals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52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5DF1-8D90-D52B-6C5E-83F4C20C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8EB2-53A2-FA25-72F0-23E18197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Quick demo calculation of uncertainty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20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1216-625F-0794-6558-C906699C5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5-Minute Break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EC379-F4AF-011E-50AC-F857D607C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Stretch, use the restroom, grab a snack!</a:t>
            </a:r>
          </a:p>
          <a:p>
            <a:r>
              <a:rPr lang="en-US" dirty="0"/>
              <a:t>Meeting back here shortly.</a:t>
            </a:r>
          </a:p>
        </p:txBody>
      </p:sp>
    </p:spTree>
    <p:extLst>
      <p:ext uri="{BB962C8B-B14F-4D97-AF65-F5344CB8AC3E}">
        <p14:creationId xmlns:p14="http://schemas.microsoft.com/office/powerpoint/2010/main" val="1387418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E988-F3C2-1239-E5C8-42C44971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 for Genomics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CBB11-F287-00A7-0CA8-9F4B5E03F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40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1C4E0-7C47-FF7A-250C-5701220A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Types of Data in Genomics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E759C1-D86C-9361-70EA-18BF8A407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78563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850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B1E8-4BBF-BEAB-1A48-EA65D7C5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4C5C3B-FB9B-AAED-A0E1-FB4A3E4C6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524356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220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B1E8-4BBF-BEAB-1A48-EA65D7C5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A832E-0056-35AC-F8A1-EEEBA6F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example of each (demo in R)</a:t>
            </a:r>
          </a:p>
        </p:txBody>
      </p:sp>
    </p:spTree>
    <p:extLst>
      <p:ext uri="{BB962C8B-B14F-4D97-AF65-F5344CB8AC3E}">
        <p14:creationId xmlns:p14="http://schemas.microsoft.com/office/powerpoint/2010/main" val="4249855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CBE6-31F3-EB4D-A78C-E8BB987E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ANOVA &amp; GMLs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9DCA-10E4-4926-E807-CFC3A166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linear models (GLMs)</a:t>
            </a:r>
          </a:p>
          <a:p>
            <a:pPr lvl="1"/>
            <a:r>
              <a:rPr lang="en-US" dirty="0"/>
              <a:t>“Everything is a GLM”</a:t>
            </a:r>
          </a:p>
          <a:p>
            <a:r>
              <a:rPr lang="en-US" dirty="0"/>
              <a:t>Analysis of variance (ANOVA)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50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CBE6-31F3-EB4D-A78C-E8BB987E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ANOVA &amp; GMLs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9DCA-10E4-4926-E807-CFC3A166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example (demo in R)</a:t>
            </a:r>
          </a:p>
          <a:p>
            <a:r>
              <a:rPr lang="en-US" dirty="0">
                <a:hlinkClick r:id="rId2"/>
              </a:rPr>
              <a:t>https://dshizuka.github.io/RCourse/05.1.Stats_LinearModels.html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4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ED63-126B-C35F-C847-B682EC00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Statistics in </a:t>
            </a:r>
            <a:br>
              <a:rPr lang="en-US" dirty="0"/>
            </a:br>
            <a:r>
              <a:rPr lang="en-US" dirty="0"/>
              <a:t>Computational Biology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0AD90C-7BDB-6C0E-3DDF-F747C1221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92898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829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0718-33D7-C9E3-C806-FB131E63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Multiple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05DF5-BDE7-79B2-29EA-8E37502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461" y="2638044"/>
            <a:ext cx="8613078" cy="3101983"/>
          </a:xfrm>
        </p:spPr>
        <p:txBody>
          <a:bodyPr>
            <a:normAutofit/>
          </a:bodyPr>
          <a:lstStyle/>
          <a:p>
            <a:r>
              <a:rPr lang="en-US" dirty="0"/>
              <a:t>Hypothesis testing is not an error-free process.</a:t>
            </a:r>
          </a:p>
          <a:p>
            <a:r>
              <a:rPr lang="en-US" dirty="0"/>
              <a:t>More tests on the same data = more type I errors (aka “false positives”)</a:t>
            </a:r>
          </a:p>
          <a:p>
            <a:pPr lvl="1"/>
            <a:r>
              <a:rPr lang="en-US" dirty="0"/>
              <a:t>Example: Compare expression of 3226 genes between two mutational types (BRCA1 &amp; BRCA2)</a:t>
            </a:r>
          </a:p>
          <a:p>
            <a:r>
              <a:rPr lang="en-US" dirty="0"/>
              <a:t>To account for this, most methods “adjust” the p-value.</a:t>
            </a:r>
          </a:p>
        </p:txBody>
      </p:sp>
    </p:spTree>
    <p:extLst>
      <p:ext uri="{BB962C8B-B14F-4D97-AF65-F5344CB8AC3E}">
        <p14:creationId xmlns:p14="http://schemas.microsoft.com/office/powerpoint/2010/main" val="3552984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E0718-33D7-C9E3-C806-FB131E63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Common Analysis Methods: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Multiple Comparisons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295936E-FD65-FF6B-D3ED-164F49C3C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082668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9543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AC95-950E-0230-B674-F3C8F2E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3: Multiple Comparisons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EE30-F637-70DB-0AA1-6A2E1F1D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Hands-on multiple comparisons analysis in R</a:t>
            </a:r>
          </a:p>
        </p:txBody>
      </p:sp>
    </p:spTree>
    <p:extLst>
      <p:ext uri="{BB962C8B-B14F-4D97-AF65-F5344CB8AC3E}">
        <p14:creationId xmlns:p14="http://schemas.microsoft.com/office/powerpoint/2010/main" val="807694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A366-7C6E-3ABF-F2DF-5995B3E2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Choosing An Appropriate Test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F7D1FC0-097F-5947-BC27-3FF1668D5516}"/>
              </a:ext>
            </a:extLst>
          </p:cNvPr>
          <p:cNvGrpSpPr/>
          <p:nvPr/>
        </p:nvGrpSpPr>
        <p:grpSpPr>
          <a:xfrm>
            <a:off x="968520" y="2814422"/>
            <a:ext cx="10313898" cy="2749979"/>
            <a:chOff x="968520" y="2814422"/>
            <a:chExt cx="10313898" cy="2749979"/>
          </a:xfrm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30DAF83-5B25-D932-99D4-0B25A3B47BC0}"/>
                </a:ext>
              </a:extLst>
            </p:cNvPr>
            <p:cNvSpPr/>
            <p:nvPr/>
          </p:nvSpPr>
          <p:spPr>
            <a:xfrm>
              <a:off x="5401978" y="4470245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CD63580-9669-4D8C-A28C-CB7610D6829C}"/>
                </a:ext>
              </a:extLst>
            </p:cNvPr>
            <p:cNvSpPr/>
            <p:nvPr/>
          </p:nvSpPr>
          <p:spPr>
            <a:xfrm>
              <a:off x="6698583" y="4470244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BA31F77-010F-0909-BED6-00D18DDFF5DF}"/>
                </a:ext>
              </a:extLst>
            </p:cNvPr>
            <p:cNvSpPr/>
            <p:nvPr/>
          </p:nvSpPr>
          <p:spPr>
            <a:xfrm>
              <a:off x="7995187" y="4470244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CE29AF8-038E-F861-C0E2-0D0B85941127}"/>
                </a:ext>
              </a:extLst>
            </p:cNvPr>
            <p:cNvSpPr/>
            <p:nvPr/>
          </p:nvSpPr>
          <p:spPr>
            <a:xfrm>
              <a:off x="9291791" y="4470244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98C09A1F-AA30-89B4-FE94-7D565B5B40FB}"/>
                </a:ext>
              </a:extLst>
            </p:cNvPr>
            <p:cNvSpPr/>
            <p:nvPr/>
          </p:nvSpPr>
          <p:spPr>
            <a:xfrm>
              <a:off x="10588396" y="4470244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6634A61-1B91-0900-4979-6840A5FE7A5B}"/>
                </a:ext>
              </a:extLst>
            </p:cNvPr>
            <p:cNvSpPr/>
            <p:nvPr/>
          </p:nvSpPr>
          <p:spPr>
            <a:xfrm>
              <a:off x="9926877" y="3488067"/>
              <a:ext cx="648302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0256"/>
                  </a:lnTo>
                  <a:lnTo>
                    <a:pt x="648302" y="210256"/>
                  </a:lnTo>
                  <a:lnTo>
                    <a:pt x="648302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2393094-3BDE-944E-0BE3-A7A900E26365}"/>
                </a:ext>
              </a:extLst>
            </p:cNvPr>
            <p:cNvSpPr/>
            <p:nvPr/>
          </p:nvSpPr>
          <p:spPr>
            <a:xfrm>
              <a:off x="9278575" y="3488067"/>
              <a:ext cx="648302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48302" y="0"/>
                  </a:moveTo>
                  <a:lnTo>
                    <a:pt x="648302" y="210256"/>
                  </a:lnTo>
                  <a:lnTo>
                    <a:pt x="0" y="210256"/>
                  </a:lnTo>
                  <a:lnTo>
                    <a:pt x="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59F5501-7285-9F90-FC3C-75ACAA518774}"/>
                </a:ext>
              </a:extLst>
            </p:cNvPr>
            <p:cNvSpPr/>
            <p:nvPr/>
          </p:nvSpPr>
          <p:spPr>
            <a:xfrm>
              <a:off x="7333668" y="3488067"/>
              <a:ext cx="648302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0256"/>
                  </a:lnTo>
                  <a:lnTo>
                    <a:pt x="648302" y="210256"/>
                  </a:lnTo>
                  <a:lnTo>
                    <a:pt x="648302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6C744ED-6526-1E4F-61A5-34B120DAA432}"/>
                </a:ext>
              </a:extLst>
            </p:cNvPr>
            <p:cNvSpPr/>
            <p:nvPr/>
          </p:nvSpPr>
          <p:spPr>
            <a:xfrm>
              <a:off x="6685366" y="3488067"/>
              <a:ext cx="648302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48302" y="0"/>
                  </a:moveTo>
                  <a:lnTo>
                    <a:pt x="648302" y="210256"/>
                  </a:lnTo>
                  <a:lnTo>
                    <a:pt x="0" y="210256"/>
                  </a:lnTo>
                  <a:lnTo>
                    <a:pt x="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89EA187-6050-3149-1F14-FFC37F03931F}"/>
                </a:ext>
              </a:extLst>
            </p:cNvPr>
            <p:cNvSpPr/>
            <p:nvPr/>
          </p:nvSpPr>
          <p:spPr>
            <a:xfrm>
              <a:off x="3443855" y="3488067"/>
              <a:ext cx="1944906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0256"/>
                  </a:lnTo>
                  <a:lnTo>
                    <a:pt x="1944906" y="210256"/>
                  </a:lnTo>
                  <a:lnTo>
                    <a:pt x="1944906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E0D2713-06E4-89AB-0BA8-429D44F74561}"/>
                </a:ext>
              </a:extLst>
            </p:cNvPr>
            <p:cNvSpPr/>
            <p:nvPr/>
          </p:nvSpPr>
          <p:spPr>
            <a:xfrm>
              <a:off x="4046438" y="4470245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C11564D-5A1B-E32B-A4C1-44B685CF932B}"/>
                </a:ext>
              </a:extLst>
            </p:cNvPr>
            <p:cNvSpPr/>
            <p:nvPr/>
          </p:nvSpPr>
          <p:spPr>
            <a:xfrm>
              <a:off x="3443855" y="3488067"/>
              <a:ext cx="648302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0256"/>
                  </a:lnTo>
                  <a:lnTo>
                    <a:pt x="648302" y="210256"/>
                  </a:lnTo>
                  <a:lnTo>
                    <a:pt x="648302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F15CC58-995E-22A8-DF33-858FC03B10BD}"/>
                </a:ext>
              </a:extLst>
            </p:cNvPr>
            <p:cNvSpPr/>
            <p:nvPr/>
          </p:nvSpPr>
          <p:spPr>
            <a:xfrm>
              <a:off x="2749833" y="4470245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E3F1014-F3DA-CDEC-8ECD-46EB183E75C8}"/>
                </a:ext>
              </a:extLst>
            </p:cNvPr>
            <p:cNvSpPr/>
            <p:nvPr/>
          </p:nvSpPr>
          <p:spPr>
            <a:xfrm>
              <a:off x="2795553" y="3488067"/>
              <a:ext cx="648302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48302" y="0"/>
                  </a:moveTo>
                  <a:lnTo>
                    <a:pt x="648302" y="210256"/>
                  </a:lnTo>
                  <a:lnTo>
                    <a:pt x="0" y="210256"/>
                  </a:lnTo>
                  <a:lnTo>
                    <a:pt x="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01BDC61-B9C6-F9CC-67BE-F79E75669E49}"/>
                </a:ext>
              </a:extLst>
            </p:cNvPr>
            <p:cNvSpPr/>
            <p:nvPr/>
          </p:nvSpPr>
          <p:spPr>
            <a:xfrm>
              <a:off x="1453229" y="4470245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6B6DD91-433E-0B4A-5E98-4DD8490DBEC9}"/>
                </a:ext>
              </a:extLst>
            </p:cNvPr>
            <p:cNvSpPr/>
            <p:nvPr/>
          </p:nvSpPr>
          <p:spPr>
            <a:xfrm>
              <a:off x="1498949" y="3488067"/>
              <a:ext cx="1944906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44906" y="0"/>
                  </a:moveTo>
                  <a:lnTo>
                    <a:pt x="1944906" y="210256"/>
                  </a:lnTo>
                  <a:lnTo>
                    <a:pt x="0" y="210256"/>
                  </a:lnTo>
                  <a:lnTo>
                    <a:pt x="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D188424-FEBB-69F6-37A6-3CE0E388E823}"/>
                </a:ext>
              </a:extLst>
            </p:cNvPr>
            <p:cNvSpPr/>
            <p:nvPr/>
          </p:nvSpPr>
          <p:spPr>
            <a:xfrm>
              <a:off x="2913426" y="2814422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5555606-51B5-6A37-AC3D-EE1A2DBEC258}"/>
                </a:ext>
              </a:extLst>
            </p:cNvPr>
            <p:cNvSpPr/>
            <p:nvPr/>
          </p:nvSpPr>
          <p:spPr>
            <a:xfrm>
              <a:off x="3031300" y="2926402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Continuous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1DBBFA3-EA7F-7DA8-3EA1-A1AB04715E58}"/>
                </a:ext>
              </a:extLst>
            </p:cNvPr>
            <p:cNvSpPr/>
            <p:nvPr/>
          </p:nvSpPr>
          <p:spPr>
            <a:xfrm>
              <a:off x="968520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6011D67-5FCF-0096-9DA3-217110A46D6C}"/>
                </a:ext>
              </a:extLst>
            </p:cNvPr>
            <p:cNvSpPr/>
            <p:nvPr/>
          </p:nvSpPr>
          <p:spPr>
            <a:xfrm>
              <a:off x="1086393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Continuous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86726474-DE7E-05C5-9CDB-C446678B1090}"/>
                </a:ext>
              </a:extLst>
            </p:cNvPr>
            <p:cNvSpPr/>
            <p:nvPr/>
          </p:nvSpPr>
          <p:spPr>
            <a:xfrm>
              <a:off x="968520" y="4778778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A37D71A-7330-76FB-93B9-9A5A3E0D4A48}"/>
                </a:ext>
              </a:extLst>
            </p:cNvPr>
            <p:cNvSpPr/>
            <p:nvPr/>
          </p:nvSpPr>
          <p:spPr>
            <a:xfrm>
              <a:off x="1086393" y="4890757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Linear Regression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Or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GLM w/ Gaussian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728D5B6-642E-ED23-B317-4274A58205D1}"/>
                </a:ext>
              </a:extLst>
            </p:cNvPr>
            <p:cNvSpPr/>
            <p:nvPr/>
          </p:nvSpPr>
          <p:spPr>
            <a:xfrm>
              <a:off x="2265124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162822A-2211-36E6-5FD1-9D38C641E3E4}"/>
                </a:ext>
              </a:extLst>
            </p:cNvPr>
            <p:cNvSpPr/>
            <p:nvPr/>
          </p:nvSpPr>
          <p:spPr>
            <a:xfrm>
              <a:off x="2382997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Counts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4A29A376-F0B6-F2C8-B157-B40F671B97BB}"/>
                </a:ext>
              </a:extLst>
            </p:cNvPr>
            <p:cNvSpPr/>
            <p:nvPr/>
          </p:nvSpPr>
          <p:spPr>
            <a:xfrm>
              <a:off x="2265124" y="4778778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574A911-7108-C6DD-C301-81B77A3A82CC}"/>
                </a:ext>
              </a:extLst>
            </p:cNvPr>
            <p:cNvSpPr/>
            <p:nvPr/>
          </p:nvSpPr>
          <p:spPr>
            <a:xfrm>
              <a:off x="2382997" y="4890757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GLM w/ Poisson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A13FCFF-B88F-D86D-E1F7-279A97AD7ED9}"/>
                </a:ext>
              </a:extLst>
            </p:cNvPr>
            <p:cNvSpPr/>
            <p:nvPr/>
          </p:nvSpPr>
          <p:spPr>
            <a:xfrm>
              <a:off x="3561729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5081FA0-DF4E-6833-EEEC-6B0F9B9AF002}"/>
                </a:ext>
              </a:extLst>
            </p:cNvPr>
            <p:cNvSpPr/>
            <p:nvPr/>
          </p:nvSpPr>
          <p:spPr>
            <a:xfrm>
              <a:off x="3679602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Binary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C80E2E6-C1A1-61AC-0623-B31B16B35532}"/>
                </a:ext>
              </a:extLst>
            </p:cNvPr>
            <p:cNvSpPr/>
            <p:nvPr/>
          </p:nvSpPr>
          <p:spPr>
            <a:xfrm>
              <a:off x="3561729" y="4778778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B56F714-B560-2414-4D57-C858954CB3ED}"/>
                </a:ext>
              </a:extLst>
            </p:cNvPr>
            <p:cNvSpPr/>
            <p:nvPr/>
          </p:nvSpPr>
          <p:spPr>
            <a:xfrm>
              <a:off x="3679602" y="4890757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GLM w/ Binomial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D410F23-5419-D86A-DDEF-0B1BE92E9B8A}"/>
                </a:ext>
              </a:extLst>
            </p:cNvPr>
            <p:cNvSpPr/>
            <p:nvPr/>
          </p:nvSpPr>
          <p:spPr>
            <a:xfrm>
              <a:off x="4858333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45E782A-038A-1CF9-4052-92945327803D}"/>
                </a:ext>
              </a:extLst>
            </p:cNvPr>
            <p:cNvSpPr/>
            <p:nvPr/>
          </p:nvSpPr>
          <p:spPr>
            <a:xfrm>
              <a:off x="4976206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Proportions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2E21101D-380A-8737-0730-4EC373C7FF2B}"/>
                </a:ext>
              </a:extLst>
            </p:cNvPr>
            <p:cNvSpPr/>
            <p:nvPr/>
          </p:nvSpPr>
          <p:spPr>
            <a:xfrm>
              <a:off x="6803239" y="2814422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B6B34AE-F68B-08BE-CBF0-C2C6F64FCFCC}"/>
                </a:ext>
              </a:extLst>
            </p:cNvPr>
            <p:cNvSpPr/>
            <p:nvPr/>
          </p:nvSpPr>
          <p:spPr>
            <a:xfrm>
              <a:off x="6921112" y="2926402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Categorical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FEDFE93-33F7-BC9B-6A54-CECEC1024638}"/>
                </a:ext>
              </a:extLst>
            </p:cNvPr>
            <p:cNvSpPr/>
            <p:nvPr/>
          </p:nvSpPr>
          <p:spPr>
            <a:xfrm>
              <a:off x="6154937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A4903B17-E298-70F8-7A69-D806D3CB6CF9}"/>
                </a:ext>
              </a:extLst>
            </p:cNvPr>
            <p:cNvSpPr/>
            <p:nvPr/>
          </p:nvSpPr>
          <p:spPr>
            <a:xfrm>
              <a:off x="6272810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Continuous 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35E1A3D-D188-32F1-FE61-A084BD3EBF39}"/>
                </a:ext>
              </a:extLst>
            </p:cNvPr>
            <p:cNvSpPr/>
            <p:nvPr/>
          </p:nvSpPr>
          <p:spPr>
            <a:xfrm>
              <a:off x="7451541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8432B54-FE50-8B23-4B24-563B67B39D92}"/>
                </a:ext>
              </a:extLst>
            </p:cNvPr>
            <p:cNvSpPr/>
            <p:nvPr/>
          </p:nvSpPr>
          <p:spPr>
            <a:xfrm>
              <a:off x="7569414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Counts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27C2D76-1866-D690-B271-CC73A33E0122}"/>
                </a:ext>
              </a:extLst>
            </p:cNvPr>
            <p:cNvSpPr/>
            <p:nvPr/>
          </p:nvSpPr>
          <p:spPr>
            <a:xfrm>
              <a:off x="9396448" y="2814422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83FC89C8-2705-22CC-CA2D-EDDF06ABCD1B}"/>
                </a:ext>
              </a:extLst>
            </p:cNvPr>
            <p:cNvSpPr/>
            <p:nvPr/>
          </p:nvSpPr>
          <p:spPr>
            <a:xfrm>
              <a:off x="9514321" y="2926402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Multiple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04CE5027-EE28-BAEB-B997-023F68E476CB}"/>
                </a:ext>
              </a:extLst>
            </p:cNvPr>
            <p:cNvSpPr/>
            <p:nvPr/>
          </p:nvSpPr>
          <p:spPr>
            <a:xfrm>
              <a:off x="8748146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9ECFA19-C82A-189E-865B-785784081260}"/>
                </a:ext>
              </a:extLst>
            </p:cNvPr>
            <p:cNvSpPr/>
            <p:nvPr/>
          </p:nvSpPr>
          <p:spPr>
            <a:xfrm>
              <a:off x="8866019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Continuous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B156BA6D-C1A0-42AE-6026-34F95C4681A7}"/>
                </a:ext>
              </a:extLst>
            </p:cNvPr>
            <p:cNvSpPr/>
            <p:nvPr/>
          </p:nvSpPr>
          <p:spPr>
            <a:xfrm>
              <a:off x="10044750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FC94556-371A-1EC0-7D85-9A5DCB01BD9F}"/>
                </a:ext>
              </a:extLst>
            </p:cNvPr>
            <p:cNvSpPr/>
            <p:nvPr/>
          </p:nvSpPr>
          <p:spPr>
            <a:xfrm>
              <a:off x="10162623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Categorical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07E10B2F-B978-ADB1-C7E9-02842A9865E7}"/>
                </a:ext>
              </a:extLst>
            </p:cNvPr>
            <p:cNvSpPr/>
            <p:nvPr/>
          </p:nvSpPr>
          <p:spPr>
            <a:xfrm>
              <a:off x="4917269" y="4778778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F9735F9-5EFF-1D66-1791-0A2A0A8AEE39}"/>
                </a:ext>
              </a:extLst>
            </p:cNvPr>
            <p:cNvSpPr/>
            <p:nvPr/>
          </p:nvSpPr>
          <p:spPr>
            <a:xfrm>
              <a:off x="5035142" y="4890757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GLM w/ Binomial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D1A03448-F570-45E8-EAB1-8003138F24C6}"/>
                </a:ext>
              </a:extLst>
            </p:cNvPr>
            <p:cNvSpPr/>
            <p:nvPr/>
          </p:nvSpPr>
          <p:spPr>
            <a:xfrm>
              <a:off x="6213874" y="4778777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3012A7A-8597-6A27-CA16-519255FFA832}"/>
                </a:ext>
              </a:extLst>
            </p:cNvPr>
            <p:cNvSpPr/>
            <p:nvPr/>
          </p:nvSpPr>
          <p:spPr>
            <a:xfrm>
              <a:off x="6331747" y="4890756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T-Test (means)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/>
                <a:t>Or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ANOVA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73929DA6-138A-F150-80A5-ADF2C2598A86}"/>
                </a:ext>
              </a:extLst>
            </p:cNvPr>
            <p:cNvSpPr/>
            <p:nvPr/>
          </p:nvSpPr>
          <p:spPr>
            <a:xfrm>
              <a:off x="7510478" y="4778777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A34AC23A-6FAB-CC3E-9FCE-B1EC7A63DDFD}"/>
                </a:ext>
              </a:extLst>
            </p:cNvPr>
            <p:cNvSpPr/>
            <p:nvPr/>
          </p:nvSpPr>
          <p:spPr>
            <a:xfrm>
              <a:off x="7628351" y="4890756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/>
                <a:t>Chi-Square Test</a:t>
              </a:r>
              <a:endParaRPr lang="en-US" sz="1000" kern="1200" dirty="0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8F77464B-BE04-C866-D654-6B0B124B0580}"/>
                </a:ext>
              </a:extLst>
            </p:cNvPr>
            <p:cNvSpPr/>
            <p:nvPr/>
          </p:nvSpPr>
          <p:spPr>
            <a:xfrm>
              <a:off x="8807082" y="4778777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3DFE299E-EA46-9130-8B49-3B2EC5E49909}"/>
                </a:ext>
              </a:extLst>
            </p:cNvPr>
            <p:cNvSpPr/>
            <p:nvPr/>
          </p:nvSpPr>
          <p:spPr>
            <a:xfrm>
              <a:off x="8924955" y="4890756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Linear Regression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/>
                <a:t>Or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GML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B4F287BA-A4E1-C269-6573-3468292EC5B7}"/>
                </a:ext>
              </a:extLst>
            </p:cNvPr>
            <p:cNvSpPr/>
            <p:nvPr/>
          </p:nvSpPr>
          <p:spPr>
            <a:xfrm>
              <a:off x="10103687" y="4778777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618E5C7B-1910-4BC5-1563-CDE013F635D9}"/>
                </a:ext>
              </a:extLst>
            </p:cNvPr>
            <p:cNvSpPr/>
            <p:nvPr/>
          </p:nvSpPr>
          <p:spPr>
            <a:xfrm>
              <a:off x="10221560" y="4890756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Linear Regression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/>
                <a:t>Or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GML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369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0C40-9FC8-654F-B048-823C553F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and 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4979E-535F-DAD0-5324-ACF1435B6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81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7D82-0720-3640-0950-1436ACE2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000"/>
              <a:t>What is a Significance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019E6-FDD6-C4AA-964F-99D642D90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b="1" dirty="0"/>
              <a:t>p-value</a:t>
            </a:r>
            <a:r>
              <a:rPr lang="en-US" dirty="0"/>
              <a:t> = what is the probability of observing a particular test statistic value given a particular distribution? 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derstanding P-Values and Statistical Significance">
            <a:extLst>
              <a:ext uri="{FF2B5EF4-FFF2-40B4-BE49-F238E27FC236}">
                <a16:creationId xmlns:a16="http://schemas.microsoft.com/office/drawing/2014/main" id="{64EE910F-2431-9602-85AF-61682EFEB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3366" y="1463662"/>
            <a:ext cx="6227064" cy="393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836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7D82-0720-3640-0950-1436ACE2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Significance value?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37BE89-54CB-D31F-9D49-D8B2B0F2E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12049"/>
              </p:ext>
            </p:extLst>
          </p:nvPr>
        </p:nvGraphicFramePr>
        <p:xfrm>
          <a:off x="2032000" y="2632841"/>
          <a:ext cx="8127999" cy="3494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945128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18624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8635814"/>
                    </a:ext>
                  </a:extLst>
                </a:gridCol>
              </a:tblGrid>
              <a:tr h="116497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681856"/>
                  </a:ext>
                </a:extLst>
              </a:tr>
              <a:tr h="11649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Accept H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✓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II Error</a:t>
                      </a:r>
                    </a:p>
                    <a:p>
                      <a:pPr algn="ctr"/>
                      <a:r>
                        <a:rPr lang="en-US" dirty="0"/>
                        <a:t>“False Negative” 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184369"/>
                  </a:ext>
                </a:extLst>
              </a:tr>
              <a:tr h="11649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Reject H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I Error</a:t>
                      </a:r>
                    </a:p>
                    <a:p>
                      <a:pPr algn="ctr"/>
                      <a:r>
                        <a:rPr lang="en-US" dirty="0"/>
                        <a:t>“False Positive”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✓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94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386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1CB8-BB19-6ECB-AC18-29343AB8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</a:t>
            </a:r>
            <a:br>
              <a:rPr lang="en-US" dirty="0"/>
            </a:br>
            <a:r>
              <a:rPr lang="en-US" dirty="0"/>
              <a:t>Significance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550B-A3A7-D889-06A6-4299B125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Caution when interpreting since ⍺ is inherently arbitrary.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95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A697-3A02-0E13-CE87-FDBCCE05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Effect:</a:t>
            </a:r>
            <a:br>
              <a:rPr lang="en-US" dirty="0"/>
            </a:br>
            <a:r>
              <a:rPr lang="en-US" dirty="0"/>
              <a:t>Direction and Magnitude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CE83-127F-ED17-ACDF-53FEC6508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en-US" b="1" dirty="0"/>
              <a:t>significance</a:t>
            </a:r>
            <a:r>
              <a:rPr lang="en-US" dirty="0"/>
              <a:t> tells us how likely it is that results are due to chance, measures of effect help us understand the </a:t>
            </a:r>
            <a:r>
              <a:rPr lang="en-US" b="1" dirty="0"/>
              <a:t>magnitude and direction</a:t>
            </a:r>
            <a:r>
              <a:rPr lang="en-US" dirty="0"/>
              <a:t> of differences.</a:t>
            </a:r>
          </a:p>
        </p:txBody>
      </p:sp>
    </p:spTree>
    <p:extLst>
      <p:ext uri="{BB962C8B-B14F-4D97-AF65-F5344CB8AC3E}">
        <p14:creationId xmlns:p14="http://schemas.microsoft.com/office/powerpoint/2010/main" val="27969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A1BE-603C-5019-865D-5E394041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7281-3025-DC4F-0061-CC856DE9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5829"/>
            <a:ext cx="7729728" cy="4165600"/>
          </a:xfrm>
        </p:spPr>
        <p:txBody>
          <a:bodyPr>
            <a:normAutofit/>
          </a:bodyPr>
          <a:lstStyle/>
          <a:p>
            <a:r>
              <a:rPr lang="en-US" dirty="0"/>
              <a:t>Color</a:t>
            </a:r>
          </a:p>
          <a:p>
            <a:pPr lvl="1"/>
            <a:r>
              <a:rPr lang="en-US" dirty="0"/>
              <a:t>Monochromatic, contrasting, complementary</a:t>
            </a:r>
          </a:p>
          <a:p>
            <a:pPr lvl="1"/>
            <a:r>
              <a:rPr lang="en-US" dirty="0"/>
              <a:t>Colorblind friendly palettes</a:t>
            </a:r>
          </a:p>
          <a:p>
            <a:r>
              <a:rPr lang="en-US" dirty="0"/>
              <a:t>Keep it simple</a:t>
            </a:r>
          </a:p>
          <a:p>
            <a:pPr lvl="1"/>
            <a:r>
              <a:rPr lang="en-US" dirty="0"/>
              <a:t>Don’t show too much data in one figure.</a:t>
            </a:r>
          </a:p>
          <a:p>
            <a:r>
              <a:rPr lang="en-US" dirty="0"/>
              <a:t>Keep it honest</a:t>
            </a:r>
          </a:p>
          <a:p>
            <a:pPr lvl="1"/>
            <a:r>
              <a:rPr lang="en-US" dirty="0"/>
              <a:t>Avoid confusing scales on axes.</a:t>
            </a:r>
          </a:p>
          <a:p>
            <a:r>
              <a:rPr lang="en-US" dirty="0"/>
              <a:t>Be clear</a:t>
            </a:r>
          </a:p>
          <a:p>
            <a:pPr lvl="1"/>
            <a:r>
              <a:rPr lang="en-US" dirty="0"/>
              <a:t>Decide exactly what you want to show and show </a:t>
            </a:r>
            <a:r>
              <a:rPr lang="en-US" b="1" dirty="0"/>
              <a:t>only </a:t>
            </a:r>
            <a:r>
              <a:rPr lang="en-US" dirty="0"/>
              <a:t>that.</a:t>
            </a:r>
          </a:p>
          <a:p>
            <a:pPr lvl="1"/>
            <a:r>
              <a:rPr lang="en-US" dirty="0"/>
              <a:t>Remain consistent.</a:t>
            </a:r>
          </a:p>
          <a:p>
            <a:pPr lvl="1"/>
            <a:r>
              <a:rPr lang="en-US" dirty="0"/>
              <a:t>Know your audience.</a:t>
            </a:r>
          </a:p>
        </p:txBody>
      </p:sp>
    </p:spTree>
    <p:extLst>
      <p:ext uri="{BB962C8B-B14F-4D97-AF65-F5344CB8AC3E}">
        <p14:creationId xmlns:p14="http://schemas.microsoft.com/office/powerpoint/2010/main" val="59426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B343-1355-BC45-BA15-FE026AB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Beginning a Project with Statistics in Mind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4B7A0EA-CC60-744F-702C-532300899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48867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9721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CFC1-30D6-BCA4-A141-A39ADCBA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Techniques </a:t>
            </a:r>
            <a:br>
              <a:rPr lang="en-US" dirty="0"/>
            </a:br>
            <a:r>
              <a:rPr lang="en-US" dirty="0"/>
              <a:t>for Genomics &amp; Transcriptomics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43C1-8DEF-333F-A226-43EEB980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353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Sequence Analysis</a:t>
            </a:r>
          </a:p>
          <a:p>
            <a:pPr lvl="1"/>
            <a:r>
              <a:rPr lang="en-US" dirty="0"/>
              <a:t>Tracks</a:t>
            </a:r>
          </a:p>
          <a:p>
            <a:pPr lvl="2"/>
            <a:r>
              <a:rPr lang="en-US" dirty="0"/>
              <a:t>UCSC Genome Browser/IGV</a:t>
            </a:r>
          </a:p>
          <a:p>
            <a:pPr lvl="2"/>
            <a:r>
              <a:rPr lang="en-US" dirty="0"/>
              <a:t>Circular maps</a:t>
            </a:r>
          </a:p>
          <a:p>
            <a:r>
              <a:rPr lang="en-US" dirty="0"/>
              <a:t>Annotation</a:t>
            </a:r>
          </a:p>
          <a:p>
            <a:r>
              <a:rPr lang="en-US" dirty="0"/>
              <a:t>Expression Profiles</a:t>
            </a:r>
          </a:p>
          <a:p>
            <a:pPr lvl="1"/>
            <a:r>
              <a:rPr lang="en-US" dirty="0"/>
              <a:t>Heat maps</a:t>
            </a:r>
          </a:p>
          <a:p>
            <a:r>
              <a:rPr lang="en-US" dirty="0"/>
              <a:t>Gene Function</a:t>
            </a:r>
          </a:p>
          <a:p>
            <a:pPr lvl="1"/>
            <a:r>
              <a:rPr lang="en-US" dirty="0"/>
              <a:t>Gene Ontology (GO) </a:t>
            </a:r>
            <a:r>
              <a:rPr lang="en-US" dirty="0">
                <a:hlinkClick r:id="rId3"/>
              </a:rPr>
              <a:t>https://geneontology.org/</a:t>
            </a:r>
            <a:r>
              <a:rPr lang="en-US" dirty="0"/>
              <a:t> </a:t>
            </a:r>
          </a:p>
          <a:p>
            <a:r>
              <a:rPr lang="en-US" dirty="0"/>
              <a:t>Molecular Pathways</a:t>
            </a:r>
          </a:p>
          <a:p>
            <a:pPr lvl="1"/>
            <a:r>
              <a:rPr lang="en-US" dirty="0"/>
              <a:t>Network maps</a:t>
            </a:r>
          </a:p>
        </p:txBody>
      </p:sp>
    </p:spTree>
    <p:extLst>
      <p:ext uri="{BB962C8B-B14F-4D97-AF65-F5344CB8AC3E}">
        <p14:creationId xmlns:p14="http://schemas.microsoft.com/office/powerpoint/2010/main" val="528746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1096-A798-A96C-CB9F-DC2E10A0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4: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F9F4-5036-2748-AA3A-669BB0A3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create visualization with real genomic data</a:t>
            </a:r>
          </a:p>
          <a:p>
            <a:r>
              <a:rPr lang="en-US" dirty="0"/>
              <a:t>Group discussion on best practices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6938701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B8BC-1A26-8153-A32F-CED5E295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 and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64D4F-5C63-97C9-8907-4FD74B3A1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448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0C2A-8566-8A5E-9A13-67BD7E96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of Handling and Analyzing Biological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DAF0-86BC-828A-A534-1D0AD726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Ethical considerations are always important in science and statistics, especially when the data you are analyzing will be used to make individual and/or public health decisions.</a:t>
            </a:r>
          </a:p>
        </p:txBody>
      </p:sp>
    </p:spTree>
    <p:extLst>
      <p:ext uri="{BB962C8B-B14F-4D97-AF65-F5344CB8AC3E}">
        <p14:creationId xmlns:p14="http://schemas.microsoft.com/office/powerpoint/2010/main" val="4010374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4F4A-93C9-6E68-E602-6F406FB0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22C8-A505-1395-F09E-7BD48013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  <a:p>
            <a:r>
              <a:rPr lang="en-US" dirty="0"/>
              <a:t>Interdisciplinary Collaboration</a:t>
            </a:r>
          </a:p>
          <a:p>
            <a:r>
              <a:rPr lang="en-US" dirty="0"/>
              <a:t>Development &amp; Optimization</a:t>
            </a:r>
          </a:p>
          <a:p>
            <a:r>
              <a:rPr lang="en-US" dirty="0"/>
              <a:t>Education &amp; Training</a:t>
            </a:r>
          </a:p>
          <a:p>
            <a:r>
              <a:rPr lang="en-US" dirty="0"/>
              <a:t>Ethics &amp;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801863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DDCB-E1A7-B465-EBD1-7A10060C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American Statistical Association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Ethical Guidelines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green label with white text&#10;&#10;Description automatically generated">
            <a:extLst>
              <a:ext uri="{FF2B5EF4-FFF2-40B4-BE49-F238E27FC236}">
                <a16:creationId xmlns:a16="http://schemas.microsoft.com/office/drawing/2014/main" id="{2F05328F-7D99-FCC2-3823-9F96EFFD9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1406" y="1396797"/>
            <a:ext cx="6695895" cy="37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487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9A1F-3F4F-CEB3-9C04-99D1E5E7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5: Ethical Dilemmas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875-39C0-7628-F8AC-9B6B39FF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Case studies and group discussions</a:t>
            </a:r>
          </a:p>
        </p:txBody>
      </p:sp>
    </p:spTree>
    <p:extLst>
      <p:ext uri="{BB962C8B-B14F-4D97-AF65-F5344CB8AC3E}">
        <p14:creationId xmlns:p14="http://schemas.microsoft.com/office/powerpoint/2010/main" val="41912005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4E19-2040-3998-6372-8A0C2549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 and 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0A3EF-FFC3-5710-4E22-5320BDDDD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60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9586-90BF-EFB6-BB4C-37491EEC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E7F4-789B-C3F2-AB5A-89684E4C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488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Statistics is one tool that computational biologist use to identify patterns in biological data and rigorously test hypotheses. </a:t>
            </a:r>
          </a:p>
          <a:p>
            <a:r>
              <a:rPr lang="en-US" dirty="0"/>
              <a:t>It’s important and beneficial to begin a project with statistics in mind.</a:t>
            </a:r>
          </a:p>
          <a:p>
            <a:r>
              <a:rPr lang="en-US" dirty="0"/>
              <a:t>Use appropriate techniques to explore and improve the quality of data.</a:t>
            </a:r>
          </a:p>
          <a:p>
            <a:r>
              <a:rPr lang="en-US" dirty="0"/>
              <a:t>Similarly, use appropriate statistical tests for the experimental design and data at hand.</a:t>
            </a:r>
          </a:p>
          <a:p>
            <a:r>
              <a:rPr lang="en-US" dirty="0"/>
              <a:t>Careful interpretation and visualization and key to good scientific communication.</a:t>
            </a:r>
          </a:p>
          <a:p>
            <a:r>
              <a:rPr lang="en-US" dirty="0"/>
              <a:t>As someone who handles data and analyses, you have ethical responsibilities to your colleagues, the scientific community, and society at large.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836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208C-69B4-9960-438C-CD6784E3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0242-A2A3-CE0D-35CF-FC140B5B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9370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D08C3-E63E-1F56-190B-FA4D0173B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2800130"/>
            <a:ext cx="4270248" cy="704087"/>
          </a:xfrm>
        </p:spPr>
        <p:txBody>
          <a:bodyPr/>
          <a:lstStyle/>
          <a:p>
            <a:r>
              <a:rPr lang="en-US" dirty="0"/>
              <a:t>A Priori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5128-4591-9BB0-03C1-D8AC0943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6" y="3629947"/>
            <a:ext cx="4270248" cy="25967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“Prospective”, “planned”</a:t>
            </a:r>
          </a:p>
          <a:p>
            <a:r>
              <a:rPr lang="en-US" dirty="0"/>
              <a:t>Hypothesis-driven</a:t>
            </a:r>
          </a:p>
          <a:p>
            <a:r>
              <a:rPr lang="en-US" dirty="0"/>
              <a:t>Increased power against Type II error</a:t>
            </a:r>
          </a:p>
          <a:p>
            <a:r>
              <a:rPr lang="en-US" dirty="0"/>
              <a:t>More thoughtful research design</a:t>
            </a:r>
          </a:p>
          <a:p>
            <a:r>
              <a:rPr lang="en-US" dirty="0"/>
              <a:t>Not always possible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208DB-0CEE-A7B9-235D-546E277E9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629947"/>
            <a:ext cx="4253484" cy="25967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“Posteriori”, “unplanned”</a:t>
            </a:r>
          </a:p>
          <a:p>
            <a:r>
              <a:rPr lang="en-US" dirty="0"/>
              <a:t>Exploratory</a:t>
            </a:r>
          </a:p>
          <a:p>
            <a:r>
              <a:rPr lang="en-US" dirty="0"/>
              <a:t>Provides insight and generates ideas</a:t>
            </a:r>
          </a:p>
          <a:p>
            <a:r>
              <a:rPr lang="en-US" dirty="0"/>
              <a:t> Need to adjust significance value for multiple comparisons</a:t>
            </a:r>
          </a:p>
          <a:p>
            <a:r>
              <a:rPr lang="en-US" dirty="0"/>
              <a:t>Interpret with caution</a:t>
            </a:r>
          </a:p>
          <a:p>
            <a:r>
              <a:rPr lang="en-US" dirty="0"/>
              <a:t>Not advised for estimating treatment effect in randomized clinical trials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722273-68B2-7865-982C-094DD1F818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6" y="2800130"/>
            <a:ext cx="4270248" cy="704087"/>
          </a:xfrm>
        </p:spPr>
        <p:txBody>
          <a:bodyPr/>
          <a:lstStyle/>
          <a:p>
            <a:r>
              <a:rPr lang="en-US" dirty="0"/>
              <a:t>Post hoc Analysis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4B343-1355-BC45-BA15-FE026AB1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a Project with Statistics in Mind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4A6D9-9FC5-3BDA-C5D7-3A674EA191D3}"/>
              </a:ext>
            </a:extLst>
          </p:cNvPr>
          <p:cNvSpPr txBox="1"/>
          <p:nvPr/>
        </p:nvSpPr>
        <p:spPr>
          <a:xfrm>
            <a:off x="2764640" y="2375020"/>
            <a:ext cx="6662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to plan appropriate analyses </a:t>
            </a:r>
            <a:r>
              <a:rPr lang="en-US" b="1" dirty="0"/>
              <a:t>before</a:t>
            </a:r>
            <a:r>
              <a:rPr lang="en-US" dirty="0"/>
              <a:t> an experiment begins.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3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7FBEC-BF6E-8FD3-C3BC-E8ADF701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Workshop Outline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1AA216-2A60-5ACE-6F35-7BF797CC3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34383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997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116A-A52C-6D67-3744-BEDC5486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EC8F7-7A10-E092-546A-476D325AF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9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8C64-A88F-DDE9-E2DC-F0B63C35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General Considerations for</a:t>
            </a:r>
            <a:br>
              <a:rPr lang="en-US"/>
            </a:br>
            <a:r>
              <a:rPr lang="en-US"/>
              <a:t>Experimental Design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30CACF-77EB-50F2-8C7C-813DB7706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295385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0507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1952</TotalTime>
  <Words>2532</Words>
  <Application>Microsoft Macintosh PowerPoint</Application>
  <PresentationFormat>Widescreen</PresentationFormat>
  <Paragraphs>409</Paragraphs>
  <Slides>59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Aptos</vt:lpstr>
      <vt:lpstr>Arial</vt:lpstr>
      <vt:lpstr>Cambria Math</vt:lpstr>
      <vt:lpstr>Gill Sans MT</vt:lpstr>
      <vt:lpstr>Söhne</vt:lpstr>
      <vt:lpstr>Parcel</vt:lpstr>
      <vt:lpstr>Statistics for Computational Biology Projects</vt:lpstr>
      <vt:lpstr>Introduction to Stats and Computational Biology</vt:lpstr>
      <vt:lpstr>Computational Biology  and Its Applications</vt:lpstr>
      <vt:lpstr>Statistics in  Computational Biology</vt:lpstr>
      <vt:lpstr>Beginning a Project with Statistics in Mind</vt:lpstr>
      <vt:lpstr>Beginning a Project with Statistics in Mind</vt:lpstr>
      <vt:lpstr>Workshop Outline</vt:lpstr>
      <vt:lpstr>Experimental Design</vt:lpstr>
      <vt:lpstr>General Considerations for Experimental Design</vt:lpstr>
      <vt:lpstr>Appropriate Controls</vt:lpstr>
      <vt:lpstr>Sample Size &amp; Replicates</vt:lpstr>
      <vt:lpstr>Pseudoreplication &amp; Batch Effects</vt:lpstr>
      <vt:lpstr>Record keeping</vt:lpstr>
      <vt:lpstr>Power &amp; Effects size</vt:lpstr>
      <vt:lpstr>Activity 1: Power Analysis in R</vt:lpstr>
      <vt:lpstr>Activity 1: Power Analysis in R</vt:lpstr>
      <vt:lpstr>Probability, Probability Distributions, and Data Cleaning</vt:lpstr>
      <vt:lpstr>Basic Probability Concepts</vt:lpstr>
      <vt:lpstr>Probability Distributions</vt:lpstr>
      <vt:lpstr>Common Probability Distributions in Computational Biology</vt:lpstr>
      <vt:lpstr>Activity 2: Probability in Computational Biology</vt:lpstr>
      <vt:lpstr>Transformations</vt:lpstr>
      <vt:lpstr>Outlier Analysis</vt:lpstr>
      <vt:lpstr>Outlier Analysis</vt:lpstr>
      <vt:lpstr>Outlier Analysis</vt:lpstr>
      <vt:lpstr>Zero-Inflated Data</vt:lpstr>
      <vt:lpstr>GLMs for Zero-Inflated Data</vt:lpstr>
      <vt:lpstr>Statistical Inference</vt:lpstr>
      <vt:lpstr>Testing for Differences</vt:lpstr>
      <vt:lpstr>Basics of Hypothesis Testing</vt:lpstr>
      <vt:lpstr>Uncertainty</vt:lpstr>
      <vt:lpstr>Confidence Intervals</vt:lpstr>
      <vt:lpstr>5-Minute Break</vt:lpstr>
      <vt:lpstr>Statistical Methods for Genomics</vt:lpstr>
      <vt:lpstr>Types of Data in Genomics</vt:lpstr>
      <vt:lpstr>Common Analysis Methods: Regression</vt:lpstr>
      <vt:lpstr>Common Analysis Methods: Regression</vt:lpstr>
      <vt:lpstr>Common Analysis Methods: ANOVA &amp; GMLs</vt:lpstr>
      <vt:lpstr>Common Analysis Methods: ANOVA &amp; GMLs</vt:lpstr>
      <vt:lpstr>Common Analysis Methods: Multiple Comparisons</vt:lpstr>
      <vt:lpstr>Common Analysis Methods: Multiple Comparisons</vt:lpstr>
      <vt:lpstr>Activity 3: Multiple Comparisons </vt:lpstr>
      <vt:lpstr>Choosing An Appropriate Test</vt:lpstr>
      <vt:lpstr>Interpretation and Data Visualization</vt:lpstr>
      <vt:lpstr>What is a Significance value?</vt:lpstr>
      <vt:lpstr>What is a Significance value?</vt:lpstr>
      <vt:lpstr>How to interpret  Significance Values</vt:lpstr>
      <vt:lpstr>Measures of Effect: Direction and Magnitude</vt:lpstr>
      <vt:lpstr>Principles of Data Visualization</vt:lpstr>
      <vt:lpstr>Visualization Techniques  for Genomics &amp; Transcriptomics</vt:lpstr>
      <vt:lpstr>Activity 4: Data Visualization</vt:lpstr>
      <vt:lpstr>Ethical Considerations and Challenges</vt:lpstr>
      <vt:lpstr>Ethics of Handling and Analyzing Biological Data</vt:lpstr>
      <vt:lpstr>Challenges and Limitations</vt:lpstr>
      <vt:lpstr>American Statistical Association Ethical Guidelines</vt:lpstr>
      <vt:lpstr>Activity 5: Ethical Dilemmas</vt:lpstr>
      <vt:lpstr>Wrap-up and Q&amp;A</vt:lpstr>
      <vt:lpstr>Key Takeaways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Computational Biology Projects</dc:title>
  <dc:creator>Holdmore, Erica M.</dc:creator>
  <cp:lastModifiedBy>Holdmore, Erica M.</cp:lastModifiedBy>
  <cp:revision>61</cp:revision>
  <dcterms:created xsi:type="dcterms:W3CDTF">2024-03-13T13:07:33Z</dcterms:created>
  <dcterms:modified xsi:type="dcterms:W3CDTF">2024-03-25T21:13:20Z</dcterms:modified>
</cp:coreProperties>
</file>