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0386b1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70386b1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0386b1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0386b1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0386b1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0386b1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0386b1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0386b1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236 Final Presentation	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Erik Hombledal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16925"/>
            <a:ext cx="31275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loved the swinging flash games as a kid, and as you can’t play them anymore, wanted to make my own.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9913"/>
            <a:ext cx="3803276" cy="38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Stickman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Had to use hinge joints to connect all limbs together, tedious process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Good result though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Swinging Mechanics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Took a lot of tuning to get right, went through about 8 tutorials to understand what I was actually trying to do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Still couldn’t fix tether going through walls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Level Design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Weakest point. It’s actually really hard to make fun levels!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Joints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Learned a lot about how joints work, and how limits on joints function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UI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Setting up timer UI was a lot simpler than I thought it would be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 Renderer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Instead of the tether being an actual asset, use line renderer between origin and a moving empty object that has a box collider to detect impacts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Really solid base of a game, needs a lot of polish though.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Features to Add: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Level Selector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SFX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Fix the shooting through platforms bug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