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FB6F-6726-DB54-420C-780978D00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0286E-0FB8-D38A-2671-A37EA2CD3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7946-D37C-4C0F-3517-ED7CDFD8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6629-A5F3-4736-83B4-58307C5C1574}" type="datetimeFigureOut">
              <a:rPr lang="en-MY" smtClean="0"/>
              <a:t>14/10/2023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34BC2-DB18-1FE3-CA8E-22847DC2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DD736-3758-8097-7DCA-1AA1FEFA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6502-DD23-4C5C-BB06-725B6D7E20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80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7FB2-6914-03C5-F54A-D360EAF9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46B5F-F496-4EAA-ABBF-DCB123335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1466B-EDA3-E81B-A4E9-B1B4DFB0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6629-A5F3-4736-83B4-58307C5C1574}" type="datetimeFigureOut">
              <a:rPr lang="en-MY" smtClean="0"/>
              <a:t>14/10/2023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98BC3-F14A-4C46-F2D4-30716B5E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6ED49-A163-3D75-D775-CC76752D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6502-DD23-4C5C-BB06-725B6D7E20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940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ECB86-6FF5-C13C-E557-61D51BC6B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AC19A-0466-8836-AA59-82295899C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59F89-D7A4-5664-1B10-7A918D0F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6629-A5F3-4736-83B4-58307C5C1574}" type="datetimeFigureOut">
              <a:rPr lang="en-MY" smtClean="0"/>
              <a:t>14/10/2023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7D354-FB37-82B2-1CEA-18AE17B5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0396F-2C43-8B3B-3443-87A7EEDE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6502-DD23-4C5C-BB06-725B6D7E20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52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3E61-6591-6640-E72F-72DEC68A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5B15-369A-9D06-9276-AFE2E8B21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8D417-F235-41C1-4061-BE8BF69D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6629-A5F3-4736-83B4-58307C5C1574}" type="datetimeFigureOut">
              <a:rPr lang="en-MY" smtClean="0"/>
              <a:t>14/10/2023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5773F-746A-FF99-E18C-C1B70E25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21370-7421-5F51-466A-939B8DF2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6502-DD23-4C5C-BB06-725B6D7E20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834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58AD-B5F8-9265-B8DD-15403E02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168A8-9FCB-9053-3C66-EB1F9FA06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6699D-CD3B-2575-EF32-AA87E940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6629-A5F3-4736-83B4-58307C5C1574}" type="datetimeFigureOut">
              <a:rPr lang="en-MY" smtClean="0"/>
              <a:t>14/10/2023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A3D26-22D2-D012-C8B8-B360E073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3755B-07C8-F265-A6DA-86CF2738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6502-DD23-4C5C-BB06-725B6D7E20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052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EBDD-CCAD-F7E9-6D60-9C85D08A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FDA9-917C-5F94-C391-A21D14EEE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D81A6-8C1C-2192-15E9-A7B15A17A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CC8FB-A56A-AC14-5917-4DE42397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6629-A5F3-4736-83B4-58307C5C1574}" type="datetimeFigureOut">
              <a:rPr lang="en-MY" smtClean="0"/>
              <a:t>14/10/2023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C884C-4CCD-F998-D39F-E139482B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C98C2-0285-B886-99F4-DB47ED30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6502-DD23-4C5C-BB06-725B6D7E20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99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DF54-EAA2-4A55-270A-1D1701B1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DAA8F-70B3-A9A1-468E-50EEC6C3A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98F86-2CD3-0B0A-E8C8-D10F3BBB5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AB40C-5869-43B7-3EA0-549BD8FCB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715AC-3775-F741-518A-3D0577BCC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277A-6D37-3570-8C30-CBDC739C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6629-A5F3-4736-83B4-58307C5C1574}" type="datetimeFigureOut">
              <a:rPr lang="en-MY" smtClean="0"/>
              <a:t>14/10/2023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C1AA0-066F-3761-7D49-3562228D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0550A-3BB1-5F92-50EA-589B8047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6502-DD23-4C5C-BB06-725B6D7E20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813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7605-68B6-8B50-FE93-614B043A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B4A6D-9885-C18A-F93D-DC183864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6629-A5F3-4736-83B4-58307C5C1574}" type="datetimeFigureOut">
              <a:rPr lang="en-MY" smtClean="0"/>
              <a:t>14/10/2023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53675-B572-64E4-D87C-A1A7ED33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87C5B-1264-3E53-A36C-34FB2DF4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6502-DD23-4C5C-BB06-725B6D7E20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992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8A45A-3D53-49FF-E4C4-281018AA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6629-A5F3-4736-83B4-58307C5C1574}" type="datetimeFigureOut">
              <a:rPr lang="en-MY" smtClean="0"/>
              <a:t>14/10/2023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F887A-06AD-C901-1CE2-8D1CCB8D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3E4CA-82DC-D47F-7648-9D7D0391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6502-DD23-4C5C-BB06-725B6D7E20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686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92E6-3EFF-9928-6102-4BB3CD46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60EC-AF48-DAB8-F42A-BC411BF46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882FB-BAE2-2D69-F23B-E317D77D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B69EF-E221-AB9B-DD31-915EF2DB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6629-A5F3-4736-83B4-58307C5C1574}" type="datetimeFigureOut">
              <a:rPr lang="en-MY" smtClean="0"/>
              <a:t>14/10/2023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FA4EA-41D6-DBA2-B272-4D4FCA97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6B4D7-AFD4-4279-A71F-AEDDCA30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6502-DD23-4C5C-BB06-725B6D7E20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693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8ECE-E18D-B61E-EE95-F3AA6AE9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67588-CDF8-6832-F617-A760E3EE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C1047-00C1-2245-05D8-51D3903D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F66D8-AA3C-105A-F30A-F28344A7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6629-A5F3-4736-83B4-58307C5C1574}" type="datetimeFigureOut">
              <a:rPr lang="en-MY" smtClean="0"/>
              <a:t>14/10/2023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4A709-65FB-5E1E-122E-3F96E85E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F4504-783B-7B5F-C6FB-820287FC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6502-DD23-4C5C-BB06-725B6D7E20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418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E552C-5345-4130-8903-32402FE1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8B001-9E6C-52B3-F9AE-DAA925609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15F3C-8CCC-ADA3-D709-5D0D940DB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E6629-A5F3-4736-83B4-58307C5C1574}" type="datetimeFigureOut">
              <a:rPr lang="en-MY" smtClean="0"/>
              <a:t>14/10/2023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C9C2A-FB11-D9D6-62A1-AAAF49F37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5513-62C2-AC03-0142-BCD6A454C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E6502-DD23-4C5C-BB06-725B6D7E20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04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109481-CA72-B46B-7D38-EC256978F7D9}"/>
              </a:ext>
            </a:extLst>
          </p:cNvPr>
          <p:cNvGrpSpPr/>
          <p:nvPr/>
        </p:nvGrpSpPr>
        <p:grpSpPr>
          <a:xfrm>
            <a:off x="380999" y="338932"/>
            <a:ext cx="12203111" cy="6011068"/>
            <a:chOff x="380999" y="338932"/>
            <a:chExt cx="5516034" cy="271711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8BB061-5871-5353-97CC-CB072DF44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/>
            <a:stretch/>
          </p:blipFill>
          <p:spPr>
            <a:xfrm>
              <a:off x="380999" y="338932"/>
              <a:ext cx="1200149" cy="135016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6371D6-327F-2F34-C5A5-3B119C3F79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008" t="12328" r="29286" b="16561"/>
            <a:stretch/>
          </p:blipFill>
          <p:spPr>
            <a:xfrm>
              <a:off x="381000" y="1905000"/>
              <a:ext cx="1200148" cy="115104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C6AF6C-A3F7-6BDD-3754-D31FC55FAD81}"/>
                </a:ext>
              </a:extLst>
            </p:cNvPr>
            <p:cNvSpPr txBox="1"/>
            <p:nvPr/>
          </p:nvSpPr>
          <p:spPr>
            <a:xfrm>
              <a:off x="1744133" y="469900"/>
              <a:ext cx="4152900" cy="459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6000" dirty="0">
                  <a:latin typeface="Work Sans" pitchFamily="2" charset="0"/>
                </a:rPr>
                <a:t>Bib Gourmand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6B72FA-5BB8-08DE-FA0C-F72D795B6184}"/>
                </a:ext>
              </a:extLst>
            </p:cNvPr>
            <p:cNvSpPr txBox="1"/>
            <p:nvPr/>
          </p:nvSpPr>
          <p:spPr>
            <a:xfrm>
              <a:off x="1744133" y="1893332"/>
              <a:ext cx="4152900" cy="459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6000" dirty="0">
                  <a:latin typeface="Work Sans" pitchFamily="2" charset="0"/>
                </a:rPr>
                <a:t>Michelin Green Star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04208F9-00F0-0F59-82EF-C70560D4DFD8}"/>
                </a:ext>
              </a:extLst>
            </p:cNvPr>
            <p:cNvSpPr txBox="1"/>
            <p:nvPr/>
          </p:nvSpPr>
          <p:spPr>
            <a:xfrm>
              <a:off x="1744132" y="926974"/>
              <a:ext cx="3803441" cy="486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3200" dirty="0">
                  <a:latin typeface="Work Sans Light" pitchFamily="2" charset="0"/>
                </a:rPr>
                <a:t>Exceptional food at moderate prices</a:t>
              </a:r>
            </a:p>
            <a:p>
              <a:r>
                <a:rPr lang="en-MY" sz="3200" dirty="0">
                  <a:latin typeface="Work Sans Light" pitchFamily="2" charset="0"/>
                </a:rPr>
                <a:t>Price standards determined locally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E803D2A-4CE5-067C-57DD-ED4EB6F5C258}"/>
                </a:ext>
              </a:extLst>
            </p:cNvPr>
            <p:cNvSpPr txBox="1"/>
            <p:nvPr/>
          </p:nvSpPr>
          <p:spPr>
            <a:xfrm>
              <a:off x="1744132" y="2346343"/>
              <a:ext cx="3803441" cy="486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3200" dirty="0">
                  <a:latin typeface="Work Sans Light" pitchFamily="2" charset="0"/>
                </a:rPr>
                <a:t>Annual award for restaurants with forefront sustainability practices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01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Work Sans</vt:lpstr>
      <vt:lpstr>Work Sans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Ho</dc:creator>
  <cp:lastModifiedBy>Ethan Ho</cp:lastModifiedBy>
  <cp:revision>2</cp:revision>
  <dcterms:created xsi:type="dcterms:W3CDTF">2023-10-14T03:47:29Z</dcterms:created>
  <dcterms:modified xsi:type="dcterms:W3CDTF">2023-10-14T08:11:54Z</dcterms:modified>
</cp:coreProperties>
</file>