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1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ochon/IEFPolic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IefPolicies</a:t>
            </a:r>
            <a:br>
              <a:rPr lang="en-US" sz="4000" dirty="0"/>
            </a:br>
            <a:r>
              <a:rPr lang="en-US" sz="4000" dirty="0"/>
              <a:t>PowerShell</a:t>
            </a:r>
            <a:br>
              <a:rPr lang="en-US" sz="4000" dirty="0"/>
            </a:br>
            <a:r>
              <a:rPr lang="en-US" sz="4000" dirty="0"/>
              <a:t>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Marius Rochon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E926C-D07F-68BF-066D-018A6D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6" y="81796"/>
            <a:ext cx="10372844" cy="66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3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913B84-C682-0E0E-3CE8-E28BB513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81" y="211455"/>
            <a:ext cx="9971038" cy="6435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21B83-2F50-0140-CBC1-A1F07E90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6" y="105727"/>
            <a:ext cx="10298683" cy="6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31EC2-0619-93AA-A75F-F98DF9F1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6" y="251460"/>
            <a:ext cx="9847064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69EAF-D23A-CB2C-1508-417A807A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6" y="110390"/>
            <a:ext cx="10284232" cy="66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38394-ABB8-C284-888A-66D3C8FC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3" y="0"/>
            <a:ext cx="11427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1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F8FB1-D26D-0D8F-E671-CF8E134F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3" y="0"/>
            <a:ext cx="11427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0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5A67D5-51F4-0436-6FD0-2BA2F5E6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6" y="0"/>
            <a:ext cx="10626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32D6D-B4EB-F098-5BF2-8EDB0300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94784"/>
            <a:ext cx="1147922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9026A-1A44-158C-F562-0345C272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6" y="0"/>
            <a:ext cx="10626328" cy="68580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7C50A73-6BFB-AC20-72E5-0F291B466A80}"/>
              </a:ext>
            </a:extLst>
          </p:cNvPr>
          <p:cNvSpPr/>
          <p:nvPr/>
        </p:nvSpPr>
        <p:spPr>
          <a:xfrm>
            <a:off x="4174660" y="4359896"/>
            <a:ext cx="1641678" cy="579749"/>
          </a:xfrm>
          <a:prstGeom prst="wedgeRoundRectCallout">
            <a:avLst>
              <a:gd name="adj1" fmla="val -116709"/>
              <a:gd name="adj2" fmla="val -145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Original files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BE46A28-AF97-9210-9CDF-E920B2E0D4B4}"/>
              </a:ext>
            </a:extLst>
          </p:cNvPr>
          <p:cNvSpPr/>
          <p:nvPr/>
        </p:nvSpPr>
        <p:spPr>
          <a:xfrm>
            <a:off x="5520218" y="1840231"/>
            <a:ext cx="1798791" cy="924888"/>
          </a:xfrm>
          <a:prstGeom prst="wedgeRoundRectCallout">
            <a:avLst>
              <a:gd name="adj1" fmla="val -182158"/>
              <a:gd name="adj2" fmla="val -532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Updated and uploaded files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(FYI only)</a:t>
            </a:r>
          </a:p>
        </p:txBody>
      </p:sp>
    </p:spTree>
    <p:extLst>
      <p:ext uri="{BB962C8B-B14F-4D97-AF65-F5344CB8AC3E}">
        <p14:creationId xmlns:p14="http://schemas.microsoft.com/office/powerpoint/2010/main" val="267436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96FE-BE46-8F71-D724-455D20DB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Import-</a:t>
            </a:r>
            <a:r>
              <a:rPr lang="en-US" dirty="0" err="1"/>
              <a:t>IefPolicies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BA5F-1DD3-196C-0480-A1D958E9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Sequence upload based on policy dependencies</a:t>
            </a:r>
          </a:p>
          <a:p>
            <a:r>
              <a:rPr lang="en-US" dirty="0"/>
              <a:t>Upload only policies changed since last import</a:t>
            </a:r>
          </a:p>
          <a:p>
            <a:r>
              <a:rPr lang="en-US" dirty="0"/>
              <a:t>Change all </a:t>
            </a:r>
            <a:r>
              <a:rPr lang="en-US" i="1" dirty="0" err="1"/>
              <a:t>yourtenant</a:t>
            </a:r>
            <a:r>
              <a:rPr lang="en-US" dirty="0"/>
              <a:t> to current B2C tenant name</a:t>
            </a:r>
          </a:p>
          <a:p>
            <a:r>
              <a:rPr lang="en-US" dirty="0"/>
              <a:t>Add Prefix to policy names – a way of creating groups of policies</a:t>
            </a:r>
          </a:p>
          <a:p>
            <a:r>
              <a:rPr lang="en-US" dirty="0"/>
              <a:t>Modify IEF App and Proxy app with correct values from current tenant</a:t>
            </a:r>
          </a:p>
          <a:p>
            <a:r>
              <a:rPr lang="en-US" dirty="0"/>
              <a:t>Replace any properties defined in </a:t>
            </a:r>
            <a:r>
              <a:rPr lang="en-US" dirty="0" err="1"/>
              <a:t>conf.json</a:t>
            </a:r>
            <a:r>
              <a:rPr lang="en-US" dirty="0"/>
              <a:t> or </a:t>
            </a:r>
            <a:r>
              <a:rPr lang="en-US" i="1" dirty="0" err="1"/>
              <a:t>yourtenant</a:t>
            </a:r>
            <a:r>
              <a:rPr lang="en-US" dirty="0" err="1"/>
              <a:t>.json</a:t>
            </a:r>
            <a:r>
              <a:rPr lang="en-US" dirty="0"/>
              <a:t> in xml</a:t>
            </a:r>
          </a:p>
          <a:p>
            <a:r>
              <a:rPr lang="en-US" dirty="0"/>
              <a:t>Save in Debug folder</a:t>
            </a:r>
          </a:p>
          <a:p>
            <a:r>
              <a:rPr lang="en-US" dirty="0"/>
              <a:t>Upload to B2C</a:t>
            </a:r>
          </a:p>
        </p:txBody>
      </p:sp>
    </p:spTree>
    <p:extLst>
      <p:ext uri="{BB962C8B-B14F-4D97-AF65-F5344CB8AC3E}">
        <p14:creationId xmlns:p14="http://schemas.microsoft.com/office/powerpoint/2010/main" val="245525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Purpose</a:t>
            </a:r>
          </a:p>
          <a:p>
            <a:pPr marL="36900" lvl="0" indent="0">
              <a:buNone/>
            </a:pPr>
            <a:r>
              <a:rPr lang="en-US" sz="2400" dirty="0"/>
              <a:t>Installation</a:t>
            </a:r>
          </a:p>
          <a:p>
            <a:pPr marL="36900" lvl="0" indent="0">
              <a:buNone/>
            </a:pPr>
            <a:r>
              <a:rPr lang="en-US" sz="2400" dirty="0"/>
              <a:t>Simple use case</a:t>
            </a:r>
          </a:p>
          <a:p>
            <a:pPr marL="36900" lvl="0" indent="0">
              <a:buNone/>
            </a:pPr>
            <a:r>
              <a:rPr lang="en-US" sz="2400" dirty="0"/>
              <a:t>Documentation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3D9-840C-9127-E3D2-4085D536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frequently used </a:t>
            </a:r>
            <a:r>
              <a:rPr lang="en-US" dirty="0" err="1"/>
              <a:t>cmds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52A31A-7AA9-127C-C0D8-B260260FE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93216"/>
              </p:ext>
            </p:extLst>
          </p:nvPr>
        </p:nvGraphicFramePr>
        <p:xfrm>
          <a:off x="574122" y="1951741"/>
          <a:ext cx="1103310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621">
                  <a:extLst>
                    <a:ext uri="{9D8B030D-6E8A-4147-A177-3AD203B41FA5}">
                      <a16:colId xmlns:a16="http://schemas.microsoft.com/office/drawing/2014/main" val="1572174892"/>
                    </a:ext>
                  </a:extLst>
                </a:gridCol>
                <a:gridCol w="5961487">
                  <a:extLst>
                    <a:ext uri="{9D8B030D-6E8A-4147-A177-3AD203B41FA5}">
                      <a16:colId xmlns:a16="http://schemas.microsoft.com/office/drawing/2014/main" val="205159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0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Initialize-</a:t>
                      </a:r>
                      <a:r>
                        <a:rPr lang="en-US" dirty="0" err="1"/>
                        <a:t>IefPolicies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up B2C for use with IEF (IEF app, proxy app, keys)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1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</a:t>
                      </a:r>
                      <a:r>
                        <a:rPr lang="en-US" dirty="0" err="1"/>
                        <a:t>IefPoliciesIdP</a:t>
                      </a:r>
                      <a:r>
                        <a:rPr lang="en-US" dirty="0"/>
                        <a:t> OIDC|SAML –name Contoso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TPs and journey steps for a new IdP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07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</a:t>
                      </a:r>
                      <a:r>
                        <a:rPr lang="en-US" dirty="0" err="1"/>
                        <a:t>IefPoliciesIdP</a:t>
                      </a:r>
                      <a:r>
                        <a:rPr lang="en-US" dirty="0"/>
                        <a:t> AAD –name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a MT app in B2C, add it as OIDC IdP to policy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0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</a:t>
                      </a:r>
                      <a:r>
                        <a:rPr lang="en-US" dirty="0" err="1"/>
                        <a:t>IefPoliciesSamlRP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TPs and RP xml to support a SAML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Export-</a:t>
                      </a:r>
                      <a:r>
                        <a:rPr lang="en-US" dirty="0" err="1"/>
                        <a:t>IefPolicies</a:t>
                      </a:r>
                      <a:r>
                        <a:rPr lang="en-US" dirty="0"/>
                        <a:t> 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policies whose name uses XY prefix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3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Remove-</a:t>
                      </a:r>
                      <a:r>
                        <a:rPr lang="en-US" dirty="0" err="1"/>
                        <a:t>IefPolicies</a:t>
                      </a:r>
                      <a:r>
                        <a:rPr lang="en-US" dirty="0"/>
                        <a:t> 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policies with XY prefix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84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Debug-</a:t>
                      </a:r>
                      <a:r>
                        <a:rPr lang="en-US" dirty="0" err="1"/>
                        <a:t>IefPolicies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a code scan for some common error otherwise not handled by load or difficult to find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0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3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DD91-A948-4944-C86F-DDC78A67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5047-8543-85EC-7508-1834223B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mrochon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IEFPolicies</a:t>
            </a:r>
            <a:r>
              <a:rPr lang="en-US" dirty="0">
                <a:hlinkClick r:id="rId2"/>
              </a:rPr>
              <a:t>: PowerShell module for handling B2C custom journeys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6B7-1317-E853-937A-60D76462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29E6-33E6-9386-4E66-64B3D5B5BC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Operate on sets of IEF policies, e.g. complete Starter Pack</a:t>
            </a:r>
          </a:p>
          <a:p>
            <a:r>
              <a:rPr lang="en-US" dirty="0"/>
              <a:t>Download, upload, update for a specific B2C tenant</a:t>
            </a:r>
          </a:p>
          <a:p>
            <a:r>
              <a:rPr lang="en-US" dirty="0"/>
              <a:t>Add features, e.g. IdP federations</a:t>
            </a:r>
          </a:p>
          <a:p>
            <a:r>
              <a:rPr lang="en-US" dirty="0"/>
              <a:t>Static code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B620B-8FC1-D1A8-1327-8016B675B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7EA8F-C24B-745C-FEA3-8CD67E8A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16" y="2076450"/>
            <a:ext cx="8495900" cy="35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21AE-8BB0-446A-C1CA-6A1935F6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DB5B-CC16-84E0-3D03-AC317849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PowerShell 7</a:t>
            </a:r>
          </a:p>
          <a:p>
            <a:r>
              <a:rPr lang="en-US" dirty="0"/>
              <a:t>Runs on Windows, MAC or Linux</a:t>
            </a:r>
          </a:p>
          <a:p>
            <a:r>
              <a:rPr lang="en-US" dirty="0"/>
              <a:t>Require account to </a:t>
            </a:r>
            <a:r>
              <a:rPr lang="en-US" dirty="0" err="1"/>
              <a:t>signin</a:t>
            </a:r>
            <a:r>
              <a:rPr lang="en-US" dirty="0"/>
              <a:t> to B2C </a:t>
            </a:r>
          </a:p>
        </p:txBody>
      </p:sp>
    </p:spTree>
    <p:extLst>
      <p:ext uri="{BB962C8B-B14F-4D97-AF65-F5344CB8AC3E}">
        <p14:creationId xmlns:p14="http://schemas.microsoft.com/office/powerpoint/2010/main" val="27501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A8D-5DC5-8785-E7BF-E06636FB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D51D1-6AB4-C9BB-BABD-53B3FF76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76" y="1574721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7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D8A3-1278-9E3F-B001-3CB6A697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9798F-E208-8F06-B798-42AFA9B4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27" y="161890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1349-E1FC-720E-9A8B-C5633BD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CF084-7BC7-17E0-57B5-2D6AB7B1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85" y="168333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FDA0-4464-8E59-AEC3-4E89C09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64B3-0CAB-E9FF-B218-48D6FF8A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41" y="161890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2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09FC-02EE-8356-12F5-D0BE8409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306E-A4D9-8B20-8B4E-B47CA089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Starter Pack</a:t>
            </a:r>
          </a:p>
          <a:p>
            <a:r>
              <a:rPr lang="en-US" dirty="0"/>
              <a:t>Upload to B2C</a:t>
            </a:r>
          </a:p>
          <a:p>
            <a:r>
              <a:rPr lang="en-US" dirty="0"/>
              <a:t>Add AAD as multi-tenant federated IdP</a:t>
            </a:r>
          </a:p>
          <a:p>
            <a:r>
              <a:rPr lang="en-US" dirty="0"/>
              <a:t>Scan for coding errors</a:t>
            </a:r>
          </a:p>
          <a:p>
            <a:r>
              <a:rPr lang="en-US" dirty="0"/>
              <a:t>Upload to B2C</a:t>
            </a:r>
          </a:p>
          <a:p>
            <a:r>
              <a:rPr lang="en-US" dirty="0"/>
              <a:t>Cleanup B2C</a:t>
            </a:r>
          </a:p>
        </p:txBody>
      </p:sp>
    </p:spTree>
    <p:extLst>
      <p:ext uri="{BB962C8B-B14F-4D97-AF65-F5344CB8AC3E}">
        <p14:creationId xmlns:p14="http://schemas.microsoft.com/office/powerpoint/2010/main" val="2250084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{F9508AE8-ECE5-41BA-BFEF-AEE34ED1B8C1}tf55705232_win32</Template>
  <TotalTime>58</TotalTime>
  <Words>301</Words>
  <Application>Microsoft Office PowerPoint</Application>
  <PresentationFormat>Widescreen</PresentationFormat>
  <Paragraphs>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Goudy Old Style</vt:lpstr>
      <vt:lpstr>Wingdings 2</vt:lpstr>
      <vt:lpstr>SlateVTI</vt:lpstr>
      <vt:lpstr>IefPolicies PowerShell Module</vt:lpstr>
      <vt:lpstr>Agenda </vt:lpstr>
      <vt:lpstr>Purpose</vt:lpstr>
      <vt:lpstr>Installation</vt:lpstr>
      <vt:lpstr>Installation</vt:lpstr>
      <vt:lpstr>Installation</vt:lpstr>
      <vt:lpstr>Installation</vt:lpstr>
      <vt:lpstr>Installation</vt:lpstr>
      <vt:lpstr>Simple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Import-IefPolicies</vt:lpstr>
      <vt:lpstr>Other frequently used cmds</vt:lpstr>
      <vt:lpstr>Source code and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IefPolicies PowerShell Module</dc:title>
  <dc:creator>Marius Rochon</dc:creator>
  <cp:lastModifiedBy>Marius Rochon</cp:lastModifiedBy>
  <cp:revision>1</cp:revision>
  <dcterms:created xsi:type="dcterms:W3CDTF">2022-10-14T20:47:32Z</dcterms:created>
  <dcterms:modified xsi:type="dcterms:W3CDTF">2022-10-14T21:46:07Z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