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AFC55-F103-4027-B6F7-83A356CE62A5}" v="14" dt="2019-07-22T05:35:38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Frost" userId="b64c2c94962da5e8" providerId="LiveId" clId="{8E8AFC55-F103-4027-B6F7-83A356CE62A5}"/>
    <pc:docChg chg="undo custSel mod addSld modSld">
      <pc:chgData name="E Frost" userId="b64c2c94962da5e8" providerId="LiveId" clId="{8E8AFC55-F103-4027-B6F7-83A356CE62A5}" dt="2019-07-22T05:36:26.866" v="514" actId="20577"/>
      <pc:docMkLst>
        <pc:docMk/>
      </pc:docMkLst>
      <pc:sldChg chg="addSp delSp modSp mod setBg setClrOvrMap">
        <pc:chgData name="E Frost" userId="b64c2c94962da5e8" providerId="LiveId" clId="{8E8AFC55-F103-4027-B6F7-83A356CE62A5}" dt="2019-07-22T04:56:50.143" v="72" actId="20577"/>
        <pc:sldMkLst>
          <pc:docMk/>
          <pc:sldMk cId="1755491893" sldId="256"/>
        </pc:sldMkLst>
        <pc:spChg chg="mod">
          <ac:chgData name="E Frost" userId="b64c2c94962da5e8" providerId="LiveId" clId="{8E8AFC55-F103-4027-B6F7-83A356CE62A5}" dt="2019-07-22T04:56:50.143" v="72" actId="20577"/>
          <ac:spMkLst>
            <pc:docMk/>
            <pc:sldMk cId="1755491893" sldId="256"/>
            <ac:spMk id="2" creationId="{5AE210FC-D77B-46F4-B854-9CD6DB21EFF4}"/>
          </ac:spMkLst>
        </pc:spChg>
        <pc:spChg chg="mod">
          <ac:chgData name="E Frost" userId="b64c2c94962da5e8" providerId="LiveId" clId="{8E8AFC55-F103-4027-B6F7-83A356CE62A5}" dt="2019-07-22T01:52:53.964" v="6" actId="26606"/>
          <ac:spMkLst>
            <pc:docMk/>
            <pc:sldMk cId="1755491893" sldId="256"/>
            <ac:spMk id="3" creationId="{78C40EB0-E210-40C2-9DA0-62455AA2D3F8}"/>
          </ac:spMkLst>
        </pc:spChg>
        <pc:spChg chg="add del">
          <ac:chgData name="E Frost" userId="b64c2c94962da5e8" providerId="LiveId" clId="{8E8AFC55-F103-4027-B6F7-83A356CE62A5}" dt="2019-07-22T01:52:53.948" v="5" actId="26606"/>
          <ac:spMkLst>
            <pc:docMk/>
            <pc:sldMk cId="1755491893" sldId="256"/>
            <ac:spMk id="8" creationId="{2A8AA5BC-4F7A-4226-8F99-6D824B226A97}"/>
          </ac:spMkLst>
        </pc:spChg>
        <pc:spChg chg="add del">
          <ac:chgData name="E Frost" userId="b64c2c94962da5e8" providerId="LiveId" clId="{8E8AFC55-F103-4027-B6F7-83A356CE62A5}" dt="2019-07-22T01:52:53.948" v="5" actId="26606"/>
          <ac:spMkLst>
            <pc:docMk/>
            <pc:sldMk cId="1755491893" sldId="256"/>
            <ac:spMk id="10" creationId="{3E5445C6-DD42-4979-86FF-03730E8C6DB0}"/>
          </ac:spMkLst>
        </pc:spChg>
        <pc:spChg chg="add">
          <ac:chgData name="E Frost" userId="b64c2c94962da5e8" providerId="LiveId" clId="{8E8AFC55-F103-4027-B6F7-83A356CE62A5}" dt="2019-07-22T01:52:53.964" v="6" actId="26606"/>
          <ac:spMkLst>
            <pc:docMk/>
            <pc:sldMk cId="1755491893" sldId="256"/>
            <ac:spMk id="14" creationId="{6F9EB9F2-07E2-4D64-BBD8-BB5B217F1218}"/>
          </ac:spMkLst>
        </pc:spChg>
        <pc:cxnChg chg="add del">
          <ac:chgData name="E Frost" userId="b64c2c94962da5e8" providerId="LiveId" clId="{8E8AFC55-F103-4027-B6F7-83A356CE62A5}" dt="2019-07-22T01:52:53.948" v="5" actId="26606"/>
          <ac:cxnSpMkLst>
            <pc:docMk/>
            <pc:sldMk cId="1755491893" sldId="256"/>
            <ac:cxnSpMk id="12" creationId="{45000665-DFC7-417E-8FD7-516A0F15C975}"/>
          </ac:cxnSpMkLst>
        </pc:cxnChg>
        <pc:cxnChg chg="add">
          <ac:chgData name="E Frost" userId="b64c2c94962da5e8" providerId="LiveId" clId="{8E8AFC55-F103-4027-B6F7-83A356CE62A5}" dt="2019-07-22T01:52:53.964" v="6" actId="26606"/>
          <ac:cxnSpMkLst>
            <pc:docMk/>
            <pc:sldMk cId="1755491893" sldId="256"/>
            <ac:cxnSpMk id="15" creationId="{F0C57C7C-DFE9-4A1E-B7A9-DF40E63366BB}"/>
          </ac:cxnSpMkLst>
        </pc:cxnChg>
      </pc:sldChg>
      <pc:sldChg chg="addSp delSp modSp mod setBg setClrOvrMap">
        <pc:chgData name="E Frost" userId="b64c2c94962da5e8" providerId="LiveId" clId="{8E8AFC55-F103-4027-B6F7-83A356CE62A5}" dt="2019-07-22T05:33:59.913" v="470" actId="26606"/>
        <pc:sldMkLst>
          <pc:docMk/>
          <pc:sldMk cId="3816707299" sldId="257"/>
        </pc:sldMkLst>
        <pc:spChg chg="mod">
          <ac:chgData name="E Frost" userId="b64c2c94962da5e8" providerId="LiveId" clId="{8E8AFC55-F103-4027-B6F7-83A356CE62A5}" dt="2019-07-22T05:33:59.913" v="470" actId="26606"/>
          <ac:spMkLst>
            <pc:docMk/>
            <pc:sldMk cId="3816707299" sldId="257"/>
            <ac:spMk id="2" creationId="{E02E69E4-CD3C-41E5-BAE7-9A5441E9E14B}"/>
          </ac:spMkLst>
        </pc:spChg>
        <pc:spChg chg="mod ord">
          <ac:chgData name="E Frost" userId="b64c2c94962da5e8" providerId="LiveId" clId="{8E8AFC55-F103-4027-B6F7-83A356CE62A5}" dt="2019-07-22T05:33:59.913" v="470" actId="26606"/>
          <ac:spMkLst>
            <pc:docMk/>
            <pc:sldMk cId="3816707299" sldId="257"/>
            <ac:spMk id="3" creationId="{DAC08E9A-9F41-4DB4-960F-F8EBCE4BD747}"/>
          </ac:spMkLst>
        </pc:spChg>
        <pc:spChg chg="add del">
          <ac:chgData name="E Frost" userId="b64c2c94962da5e8" providerId="LiveId" clId="{8E8AFC55-F103-4027-B6F7-83A356CE62A5}" dt="2019-07-22T05:33:59.895" v="469" actId="26606"/>
          <ac:spMkLst>
            <pc:docMk/>
            <pc:sldMk cId="3816707299" sldId="257"/>
            <ac:spMk id="11" creationId="{CF62D2A7-8207-488C-9F46-316BA81A16C8}"/>
          </ac:spMkLst>
        </pc:spChg>
        <pc:spChg chg="add">
          <ac:chgData name="E Frost" userId="b64c2c94962da5e8" providerId="LiveId" clId="{8E8AFC55-F103-4027-B6F7-83A356CE62A5}" dt="2019-07-22T05:33:59.913" v="470" actId="26606"/>
          <ac:spMkLst>
            <pc:docMk/>
            <pc:sldMk cId="3816707299" sldId="257"/>
            <ac:spMk id="13" creationId="{F9A95BEE-6BB1-4A28-A8E6-A34B2E42EF87}"/>
          </ac:spMkLst>
        </pc:spChg>
        <pc:spChg chg="add">
          <ac:chgData name="E Frost" userId="b64c2c94962da5e8" providerId="LiveId" clId="{8E8AFC55-F103-4027-B6F7-83A356CE62A5}" dt="2019-07-22T05:33:59.913" v="470" actId="26606"/>
          <ac:spMkLst>
            <pc:docMk/>
            <pc:sldMk cId="3816707299" sldId="257"/>
            <ac:spMk id="14" creationId="{F56F5174-31D9-4DBB-AAB7-A1FD7BDB1352}"/>
          </ac:spMkLst>
        </pc:spChg>
        <pc:picChg chg="add mod">
          <ac:chgData name="E Frost" userId="b64c2c94962da5e8" providerId="LiveId" clId="{8E8AFC55-F103-4027-B6F7-83A356CE62A5}" dt="2019-07-22T05:33:59.913" v="470" actId="26606"/>
          <ac:picMkLst>
            <pc:docMk/>
            <pc:sldMk cId="3816707299" sldId="257"/>
            <ac:picMk id="4" creationId="{09627E97-2B7A-4856-AF8E-0BFD6CEA3C13}"/>
          </ac:picMkLst>
        </pc:picChg>
        <pc:picChg chg="add">
          <ac:chgData name="E Frost" userId="b64c2c94962da5e8" providerId="LiveId" clId="{8E8AFC55-F103-4027-B6F7-83A356CE62A5}" dt="2019-07-22T05:33:59.913" v="470" actId="26606"/>
          <ac:picMkLst>
            <pc:docMk/>
            <pc:sldMk cId="3816707299" sldId="257"/>
            <ac:picMk id="15" creationId="{AE113210-7872-481A-ADE6-3A05CCAF5EB2}"/>
          </ac:picMkLst>
        </pc:picChg>
        <pc:cxnChg chg="add del">
          <ac:chgData name="E Frost" userId="b64c2c94962da5e8" providerId="LiveId" clId="{8E8AFC55-F103-4027-B6F7-83A356CE62A5}" dt="2019-07-22T05:33:57.616" v="467" actId="26606"/>
          <ac:cxnSpMkLst>
            <pc:docMk/>
            <pc:sldMk cId="3816707299" sldId="257"/>
            <ac:cxnSpMk id="9" creationId="{39B7FDC9-F0CE-43A7-9F2A-83DD09DC3453}"/>
          </ac:cxnSpMkLst>
        </pc:cxnChg>
      </pc:sldChg>
      <pc:sldChg chg="addSp delSp modSp mod setBg">
        <pc:chgData name="E Frost" userId="b64c2c94962da5e8" providerId="LiveId" clId="{8E8AFC55-F103-4027-B6F7-83A356CE62A5}" dt="2019-07-22T01:53:05.789" v="7" actId="26606"/>
        <pc:sldMkLst>
          <pc:docMk/>
          <pc:sldMk cId="562516166" sldId="258"/>
        </pc:sldMkLst>
        <pc:spChg chg="mod">
          <ac:chgData name="E Frost" userId="b64c2c94962da5e8" providerId="LiveId" clId="{8E8AFC55-F103-4027-B6F7-83A356CE62A5}" dt="2019-07-22T01:53:05.789" v="7" actId="26606"/>
          <ac:spMkLst>
            <pc:docMk/>
            <pc:sldMk cId="562516166" sldId="258"/>
            <ac:spMk id="2" creationId="{3BF3589E-2777-40E8-9A2D-B78CD64B7EFF}"/>
          </ac:spMkLst>
        </pc:spChg>
        <pc:spChg chg="add del">
          <ac:chgData name="E Frost" userId="b64c2c94962da5e8" providerId="LiveId" clId="{8E8AFC55-F103-4027-B6F7-83A356CE62A5}" dt="2019-07-22T01:53:05.789" v="7" actId="26606"/>
          <ac:spMkLst>
            <pc:docMk/>
            <pc:sldMk cId="562516166" sldId="258"/>
            <ac:spMk id="8" creationId="{6753252F-4873-4F63-801D-CC719279A7D5}"/>
          </ac:spMkLst>
        </pc:spChg>
        <pc:spChg chg="add del">
          <ac:chgData name="E Frost" userId="b64c2c94962da5e8" providerId="LiveId" clId="{8E8AFC55-F103-4027-B6F7-83A356CE62A5}" dt="2019-07-22T01:53:05.789" v="7" actId="26606"/>
          <ac:spMkLst>
            <pc:docMk/>
            <pc:sldMk cId="562516166" sldId="258"/>
            <ac:spMk id="10" creationId="{047C8CCB-F95D-4249-92DD-651249D3535A}"/>
          </ac:spMkLst>
        </pc:spChg>
        <pc:spChg chg="add">
          <ac:chgData name="E Frost" userId="b64c2c94962da5e8" providerId="LiveId" clId="{8E8AFC55-F103-4027-B6F7-83A356CE62A5}" dt="2019-07-22T01:53:05.789" v="7" actId="26606"/>
          <ac:spMkLst>
            <pc:docMk/>
            <pc:sldMk cId="562516166" sldId="258"/>
            <ac:spMk id="15" creationId="{AB45A142-4255-493C-8284-5D566C121B10}"/>
          </ac:spMkLst>
        </pc:spChg>
        <pc:picChg chg="add mod">
          <ac:chgData name="E Frost" userId="b64c2c94962da5e8" providerId="LiveId" clId="{8E8AFC55-F103-4027-B6F7-83A356CE62A5}" dt="2019-07-22T01:53:05.789" v="7" actId="26606"/>
          <ac:picMkLst>
            <pc:docMk/>
            <pc:sldMk cId="562516166" sldId="258"/>
            <ac:picMk id="3" creationId="{2B2C7A0B-6A76-48AF-93E9-59EC927E2421}"/>
          </ac:picMkLst>
        </pc:picChg>
        <pc:cxnChg chg="add">
          <ac:chgData name="E Frost" userId="b64c2c94962da5e8" providerId="LiveId" clId="{8E8AFC55-F103-4027-B6F7-83A356CE62A5}" dt="2019-07-22T01:53:05.789" v="7" actId="26606"/>
          <ac:cxnSpMkLst>
            <pc:docMk/>
            <pc:sldMk cId="562516166" sldId="258"/>
            <ac:cxnSpMk id="17" creationId="{38FB9660-F42F-4313-BBC4-47C007FE484C}"/>
          </ac:cxnSpMkLst>
        </pc:cxnChg>
      </pc:sldChg>
      <pc:sldChg chg="addSp delSp modSp add mod setBg">
        <pc:chgData name="E Frost" userId="b64c2c94962da5e8" providerId="LiveId" clId="{8E8AFC55-F103-4027-B6F7-83A356CE62A5}" dt="2019-07-22T05:33:49.689" v="465" actId="20577"/>
        <pc:sldMkLst>
          <pc:docMk/>
          <pc:sldMk cId="2363136577" sldId="259"/>
        </pc:sldMkLst>
        <pc:spChg chg="mod">
          <ac:chgData name="E Frost" userId="b64c2c94962da5e8" providerId="LiveId" clId="{8E8AFC55-F103-4027-B6F7-83A356CE62A5}" dt="2019-07-22T05:33:49.689" v="465" actId="20577"/>
          <ac:spMkLst>
            <pc:docMk/>
            <pc:sldMk cId="2363136577" sldId="259"/>
            <ac:spMk id="2" creationId="{B4AB5CB8-70A3-4DEF-A821-A9EB9B157EAE}"/>
          </ac:spMkLst>
        </pc:spChg>
        <pc:spChg chg="mod ord">
          <ac:chgData name="E Frost" userId="b64c2c94962da5e8" providerId="LiveId" clId="{8E8AFC55-F103-4027-B6F7-83A356CE62A5}" dt="2019-07-22T05:33:38.263" v="455" actId="26606"/>
          <ac:spMkLst>
            <pc:docMk/>
            <pc:sldMk cId="2363136577" sldId="259"/>
            <ac:spMk id="3" creationId="{AA918D26-F7B8-40F4-82C0-1389795F52EA}"/>
          </ac:spMkLst>
        </pc:spChg>
        <pc:spChg chg="add del">
          <ac:chgData name="E Frost" userId="b64c2c94962da5e8" providerId="LiveId" clId="{8E8AFC55-F103-4027-B6F7-83A356CE62A5}" dt="2019-07-22T05:33:38.258" v="454" actId="26606"/>
          <ac:spMkLst>
            <pc:docMk/>
            <pc:sldMk cId="2363136577" sldId="259"/>
            <ac:spMk id="9" creationId="{3CD9DF72-87A3-404E-A828-84CBF11A8303}"/>
          </ac:spMkLst>
        </pc:spChg>
        <pc:spChg chg="add">
          <ac:chgData name="E Frost" userId="b64c2c94962da5e8" providerId="LiveId" clId="{8E8AFC55-F103-4027-B6F7-83A356CE62A5}" dt="2019-07-22T05:33:38.263" v="455" actId="26606"/>
          <ac:spMkLst>
            <pc:docMk/>
            <pc:sldMk cId="2363136577" sldId="259"/>
            <ac:spMk id="13" creationId="{C607803A-4E99-444E-94F7-8785CDDF5849}"/>
          </ac:spMkLst>
        </pc:spChg>
        <pc:spChg chg="add">
          <ac:chgData name="E Frost" userId="b64c2c94962da5e8" providerId="LiveId" clId="{8E8AFC55-F103-4027-B6F7-83A356CE62A5}" dt="2019-07-22T05:33:38.263" v="455" actId="26606"/>
          <ac:spMkLst>
            <pc:docMk/>
            <pc:sldMk cId="2363136577" sldId="259"/>
            <ac:spMk id="14" creationId="{2989BE6A-C309-418E-8ADD-1616A980570D}"/>
          </ac:spMkLst>
        </pc:spChg>
        <pc:picChg chg="add mod ord">
          <ac:chgData name="E Frost" userId="b64c2c94962da5e8" providerId="LiveId" clId="{8E8AFC55-F103-4027-B6F7-83A356CE62A5}" dt="2019-07-22T05:33:38.263" v="455" actId="26606"/>
          <ac:picMkLst>
            <pc:docMk/>
            <pc:sldMk cId="2363136577" sldId="259"/>
            <ac:picMk id="4" creationId="{184B6606-51AC-4D01-9B28-75BCA47EC348}"/>
          </ac:picMkLst>
        </pc:picChg>
        <pc:cxnChg chg="add del">
          <ac:chgData name="E Frost" userId="b64c2c94962da5e8" providerId="LiveId" clId="{8E8AFC55-F103-4027-B6F7-83A356CE62A5}" dt="2019-07-22T05:33:38.258" v="454" actId="26606"/>
          <ac:cxnSpMkLst>
            <pc:docMk/>
            <pc:sldMk cId="2363136577" sldId="259"/>
            <ac:cxnSpMk id="11" creationId="{20E3A342-4D61-4E3F-AF90-1AB42AEB96CC}"/>
          </ac:cxnSpMkLst>
        </pc:cxnChg>
      </pc:sldChg>
      <pc:sldChg chg="addSp delSp modSp add mod setBg">
        <pc:chgData name="E Frost" userId="b64c2c94962da5e8" providerId="LiveId" clId="{8E8AFC55-F103-4027-B6F7-83A356CE62A5}" dt="2019-07-22T04:34:12.929" v="46"/>
        <pc:sldMkLst>
          <pc:docMk/>
          <pc:sldMk cId="2813510079" sldId="260"/>
        </pc:sldMkLst>
        <pc:spChg chg="mod">
          <ac:chgData name="E Frost" userId="b64c2c94962da5e8" providerId="LiveId" clId="{8E8AFC55-F103-4027-B6F7-83A356CE62A5}" dt="2019-07-22T04:33:11.029" v="43" actId="20577"/>
          <ac:spMkLst>
            <pc:docMk/>
            <pc:sldMk cId="2813510079" sldId="260"/>
            <ac:spMk id="2" creationId="{1C7781AD-9370-4923-A3E0-0C79E689E8BB}"/>
          </ac:spMkLst>
        </pc:spChg>
        <pc:spChg chg="del">
          <ac:chgData name="E Frost" userId="b64c2c94962da5e8" providerId="LiveId" clId="{8E8AFC55-F103-4027-B6F7-83A356CE62A5}" dt="2019-07-22T04:32:49.304" v="14" actId="478"/>
          <ac:spMkLst>
            <pc:docMk/>
            <pc:sldMk cId="2813510079" sldId="260"/>
            <ac:spMk id="3" creationId="{621E4327-5E5B-4975-98AE-E6D0DD5ED27A}"/>
          </ac:spMkLst>
        </pc:spChg>
        <pc:spChg chg="add del">
          <ac:chgData name="E Frost" userId="b64c2c94962da5e8" providerId="LiveId" clId="{8E8AFC55-F103-4027-B6F7-83A356CE62A5}" dt="2019-07-22T04:33:00.915" v="21" actId="26606"/>
          <ac:spMkLst>
            <pc:docMk/>
            <pc:sldMk cId="2813510079" sldId="260"/>
            <ac:spMk id="9" creationId="{6753252F-4873-4F63-801D-CC719279A7D5}"/>
          </ac:spMkLst>
        </pc:spChg>
        <pc:spChg chg="add del">
          <ac:chgData name="E Frost" userId="b64c2c94962da5e8" providerId="LiveId" clId="{8E8AFC55-F103-4027-B6F7-83A356CE62A5}" dt="2019-07-22T04:33:00.915" v="21" actId="26606"/>
          <ac:spMkLst>
            <pc:docMk/>
            <pc:sldMk cId="2813510079" sldId="260"/>
            <ac:spMk id="11" creationId="{047C8CCB-F95D-4249-92DD-651249D3535A}"/>
          </ac:spMkLst>
        </pc:spChg>
        <pc:spChg chg="add">
          <ac:chgData name="E Frost" userId="b64c2c94962da5e8" providerId="LiveId" clId="{8E8AFC55-F103-4027-B6F7-83A356CE62A5}" dt="2019-07-22T04:33:00.932" v="22" actId="26606"/>
          <ac:spMkLst>
            <pc:docMk/>
            <pc:sldMk cId="2813510079" sldId="260"/>
            <ac:spMk id="13" creationId="{AB45A142-4255-493C-8284-5D566C121B10}"/>
          </ac:spMkLst>
        </pc:spChg>
        <pc:picChg chg="add mod">
          <ac:chgData name="E Frost" userId="b64c2c94962da5e8" providerId="LiveId" clId="{8E8AFC55-F103-4027-B6F7-83A356CE62A5}" dt="2019-07-22T04:34:03.553" v="45" actId="1076"/>
          <ac:picMkLst>
            <pc:docMk/>
            <pc:sldMk cId="2813510079" sldId="260"/>
            <ac:picMk id="4" creationId="{98C21A7A-0DCB-41FF-A4B3-F416A0D2F18D}"/>
          </ac:picMkLst>
        </pc:picChg>
        <pc:picChg chg="del">
          <ac:chgData name="E Frost" userId="b64c2c94962da5e8" providerId="LiveId" clId="{8E8AFC55-F103-4027-B6F7-83A356CE62A5}" dt="2019-07-22T04:34:12.929" v="46"/>
          <ac:picMkLst>
            <pc:docMk/>
            <pc:sldMk cId="2813510079" sldId="260"/>
            <ac:picMk id="5" creationId="{DCD86ACF-4141-4723-9F80-4135895626E3}"/>
          </ac:picMkLst>
        </pc:picChg>
        <pc:cxnChg chg="add">
          <ac:chgData name="E Frost" userId="b64c2c94962da5e8" providerId="LiveId" clId="{8E8AFC55-F103-4027-B6F7-83A356CE62A5}" dt="2019-07-22T04:33:00.932" v="22" actId="26606"/>
          <ac:cxnSpMkLst>
            <pc:docMk/>
            <pc:sldMk cId="2813510079" sldId="260"/>
            <ac:cxnSpMk id="14" creationId="{38FB9660-F42F-4313-BBC4-47C007FE484C}"/>
          </ac:cxnSpMkLst>
        </pc:cxnChg>
      </pc:sldChg>
      <pc:sldChg chg="addSp delSp modSp add mod setBg">
        <pc:chgData name="E Frost" userId="b64c2c94962da5e8" providerId="LiveId" clId="{8E8AFC55-F103-4027-B6F7-83A356CE62A5}" dt="2019-07-22T05:27:35.644" v="90" actId="1076"/>
        <pc:sldMkLst>
          <pc:docMk/>
          <pc:sldMk cId="757163461" sldId="261"/>
        </pc:sldMkLst>
        <pc:spChg chg="mod">
          <ac:chgData name="E Frost" userId="b64c2c94962da5e8" providerId="LiveId" clId="{8E8AFC55-F103-4027-B6F7-83A356CE62A5}" dt="2019-07-22T05:27:22.802" v="86" actId="26606"/>
          <ac:spMkLst>
            <pc:docMk/>
            <pc:sldMk cId="757163461" sldId="261"/>
            <ac:spMk id="2" creationId="{4C2840E1-92F5-4E18-BFBA-912F3B76F608}"/>
          </ac:spMkLst>
        </pc:spChg>
        <pc:spChg chg="del">
          <ac:chgData name="E Frost" userId="b64c2c94962da5e8" providerId="LiveId" clId="{8E8AFC55-F103-4027-B6F7-83A356CE62A5}" dt="2019-07-22T04:34:30.673" v="63" actId="478"/>
          <ac:spMkLst>
            <pc:docMk/>
            <pc:sldMk cId="757163461" sldId="261"/>
            <ac:spMk id="3" creationId="{662FC20F-91AE-43AA-BA2A-AFA3B499846A}"/>
          </ac:spMkLst>
        </pc:spChg>
        <pc:spChg chg="add del">
          <ac:chgData name="E Frost" userId="b64c2c94962da5e8" providerId="LiveId" clId="{8E8AFC55-F103-4027-B6F7-83A356CE62A5}" dt="2019-07-22T05:27:17.260" v="79" actId="26606"/>
          <ac:spMkLst>
            <pc:docMk/>
            <pc:sldMk cId="757163461" sldId="261"/>
            <ac:spMk id="10" creationId="{823AC064-BC96-4F32-8AE1-B2FD38754823}"/>
          </ac:spMkLst>
        </pc:spChg>
        <pc:spChg chg="add del">
          <ac:chgData name="E Frost" userId="b64c2c94962da5e8" providerId="LiveId" clId="{8E8AFC55-F103-4027-B6F7-83A356CE62A5}" dt="2019-07-22T05:27:19.380" v="81" actId="26606"/>
          <ac:spMkLst>
            <pc:docMk/>
            <pc:sldMk cId="757163461" sldId="261"/>
            <ac:spMk id="17" creationId="{823AC064-BC96-4F32-8AE1-B2FD38754823}"/>
          </ac:spMkLst>
        </pc:spChg>
        <pc:spChg chg="add del">
          <ac:chgData name="E Frost" userId="b64c2c94962da5e8" providerId="LiveId" clId="{8E8AFC55-F103-4027-B6F7-83A356CE62A5}" dt="2019-07-22T05:27:21.081" v="83" actId="26606"/>
          <ac:spMkLst>
            <pc:docMk/>
            <pc:sldMk cId="757163461" sldId="261"/>
            <ac:spMk id="20" creationId="{765F4110-C0FC-4D61-ACD2-A7C950EAE908}"/>
          </ac:spMkLst>
        </pc:spChg>
        <pc:spChg chg="add del">
          <ac:chgData name="E Frost" userId="b64c2c94962da5e8" providerId="LiveId" clId="{8E8AFC55-F103-4027-B6F7-83A356CE62A5}" dt="2019-07-22T05:27:22.774" v="85" actId="26606"/>
          <ac:spMkLst>
            <pc:docMk/>
            <pc:sldMk cId="757163461" sldId="261"/>
            <ac:spMk id="23" creationId="{72257994-BD97-4691-8B89-198A6D2BABDC}"/>
          </ac:spMkLst>
        </pc:spChg>
        <pc:spChg chg="add">
          <ac:chgData name="E Frost" userId="b64c2c94962da5e8" providerId="LiveId" clId="{8E8AFC55-F103-4027-B6F7-83A356CE62A5}" dt="2019-07-22T05:27:22.802" v="86" actId="26606"/>
          <ac:spMkLst>
            <pc:docMk/>
            <pc:sldMk cId="757163461" sldId="261"/>
            <ac:spMk id="25" creationId="{823AC064-BC96-4F32-8AE1-B2FD38754823}"/>
          </ac:spMkLst>
        </pc:spChg>
        <pc:picChg chg="add mod ord">
          <ac:chgData name="E Frost" userId="b64c2c94962da5e8" providerId="LiveId" clId="{8E8AFC55-F103-4027-B6F7-83A356CE62A5}" dt="2019-07-22T05:27:31.457" v="89" actId="1076"/>
          <ac:picMkLst>
            <pc:docMk/>
            <pc:sldMk cId="757163461" sldId="261"/>
            <ac:picMk id="4" creationId="{EB4EE4DC-C06C-4B62-8723-F824410B9446}"/>
          </ac:picMkLst>
        </pc:picChg>
        <pc:picChg chg="add mod">
          <ac:chgData name="E Frost" userId="b64c2c94962da5e8" providerId="LiveId" clId="{8E8AFC55-F103-4027-B6F7-83A356CE62A5}" dt="2019-07-22T05:27:35.644" v="90" actId="1076"/>
          <ac:picMkLst>
            <pc:docMk/>
            <pc:sldMk cId="757163461" sldId="261"/>
            <ac:picMk id="5" creationId="{A879CA4C-84EE-4189-AD4B-8C787BAB2087}"/>
          </ac:picMkLst>
        </pc:picChg>
        <pc:cxnChg chg="add del">
          <ac:chgData name="E Frost" userId="b64c2c94962da5e8" providerId="LiveId" clId="{8E8AFC55-F103-4027-B6F7-83A356CE62A5}" dt="2019-07-22T05:27:17.260" v="79" actId="26606"/>
          <ac:cxnSpMkLst>
            <pc:docMk/>
            <pc:sldMk cId="757163461" sldId="261"/>
            <ac:cxnSpMk id="12" creationId="{7E7C77BC-7138-40B1-A15B-20F57A494629}"/>
          </ac:cxnSpMkLst>
        </pc:cxnChg>
        <pc:cxnChg chg="add del">
          <ac:chgData name="E Frost" userId="b64c2c94962da5e8" providerId="LiveId" clId="{8E8AFC55-F103-4027-B6F7-83A356CE62A5}" dt="2019-07-22T05:27:17.260" v="79" actId="26606"/>
          <ac:cxnSpMkLst>
            <pc:docMk/>
            <pc:sldMk cId="757163461" sldId="261"/>
            <ac:cxnSpMk id="14" creationId="{DB146403-F3D6-484B-B2ED-97F9565D0370}"/>
          </ac:cxnSpMkLst>
        </pc:cxnChg>
        <pc:cxnChg chg="add del">
          <ac:chgData name="E Frost" userId="b64c2c94962da5e8" providerId="LiveId" clId="{8E8AFC55-F103-4027-B6F7-83A356CE62A5}" dt="2019-07-22T05:27:19.380" v="81" actId="26606"/>
          <ac:cxnSpMkLst>
            <pc:docMk/>
            <pc:sldMk cId="757163461" sldId="261"/>
            <ac:cxnSpMk id="16" creationId="{DB146403-F3D6-484B-B2ED-97F9565D0370}"/>
          </ac:cxnSpMkLst>
        </pc:cxnChg>
        <pc:cxnChg chg="add del">
          <ac:chgData name="E Frost" userId="b64c2c94962da5e8" providerId="LiveId" clId="{8E8AFC55-F103-4027-B6F7-83A356CE62A5}" dt="2019-07-22T05:27:19.380" v="81" actId="26606"/>
          <ac:cxnSpMkLst>
            <pc:docMk/>
            <pc:sldMk cId="757163461" sldId="261"/>
            <ac:cxnSpMk id="18" creationId="{7E7C77BC-7138-40B1-A15B-20F57A494629}"/>
          </ac:cxnSpMkLst>
        </pc:cxnChg>
        <pc:cxnChg chg="add del">
          <ac:chgData name="E Frost" userId="b64c2c94962da5e8" providerId="LiveId" clId="{8E8AFC55-F103-4027-B6F7-83A356CE62A5}" dt="2019-07-22T05:27:21.081" v="83" actId="26606"/>
          <ac:cxnSpMkLst>
            <pc:docMk/>
            <pc:sldMk cId="757163461" sldId="261"/>
            <ac:cxnSpMk id="21" creationId="{CC94CBDB-A76C-499E-95AB-C0A049E3154E}"/>
          </ac:cxnSpMkLst>
        </pc:cxnChg>
        <pc:cxnChg chg="add">
          <ac:chgData name="E Frost" userId="b64c2c94962da5e8" providerId="LiveId" clId="{8E8AFC55-F103-4027-B6F7-83A356CE62A5}" dt="2019-07-22T05:27:22.802" v="86" actId="26606"/>
          <ac:cxnSpMkLst>
            <pc:docMk/>
            <pc:sldMk cId="757163461" sldId="261"/>
            <ac:cxnSpMk id="26" creationId="{7E7C77BC-7138-40B1-A15B-20F57A494629}"/>
          </ac:cxnSpMkLst>
        </pc:cxnChg>
        <pc:cxnChg chg="add">
          <ac:chgData name="E Frost" userId="b64c2c94962da5e8" providerId="LiveId" clId="{8E8AFC55-F103-4027-B6F7-83A356CE62A5}" dt="2019-07-22T05:27:22.802" v="86" actId="26606"/>
          <ac:cxnSpMkLst>
            <pc:docMk/>
            <pc:sldMk cId="757163461" sldId="261"/>
            <ac:cxnSpMk id="27" creationId="{DB146403-F3D6-484B-B2ED-97F9565D0370}"/>
          </ac:cxnSpMkLst>
        </pc:cxnChg>
      </pc:sldChg>
      <pc:sldChg chg="modSp add">
        <pc:chgData name="E Frost" userId="b64c2c94962da5e8" providerId="LiveId" clId="{8E8AFC55-F103-4027-B6F7-83A356CE62A5}" dt="2019-07-22T05:36:26.866" v="514" actId="20577"/>
        <pc:sldMkLst>
          <pc:docMk/>
          <pc:sldMk cId="645987603" sldId="262"/>
        </pc:sldMkLst>
        <pc:spChg chg="mod">
          <ac:chgData name="E Frost" userId="b64c2c94962da5e8" providerId="LiveId" clId="{8E8AFC55-F103-4027-B6F7-83A356CE62A5}" dt="2019-07-22T05:36:26.866" v="514" actId="20577"/>
          <ac:spMkLst>
            <pc:docMk/>
            <pc:sldMk cId="645987603" sldId="262"/>
            <ac:spMk id="2" creationId="{58AA3020-7F1D-4E28-A100-6ADD1DF13711}"/>
          </ac:spMkLst>
        </pc:spChg>
      </pc:sldChg>
      <pc:sldChg chg="addSp delSp modSp add mod setBg">
        <pc:chgData name="E Frost" userId="b64c2c94962da5e8" providerId="LiveId" clId="{8E8AFC55-F103-4027-B6F7-83A356CE62A5}" dt="2019-07-22T05:35:45.459" v="477" actId="26606"/>
        <pc:sldMkLst>
          <pc:docMk/>
          <pc:sldMk cId="166226011" sldId="263"/>
        </pc:sldMkLst>
        <pc:spChg chg="mod">
          <ac:chgData name="E Frost" userId="b64c2c94962da5e8" providerId="LiveId" clId="{8E8AFC55-F103-4027-B6F7-83A356CE62A5}" dt="2019-07-22T05:35:45.459" v="477" actId="26606"/>
          <ac:spMkLst>
            <pc:docMk/>
            <pc:sldMk cId="166226011" sldId="263"/>
            <ac:spMk id="2" creationId="{05046C5E-905C-47A3-BBD8-42816B5F7FA9}"/>
          </ac:spMkLst>
        </pc:spChg>
        <pc:spChg chg="mod">
          <ac:chgData name="E Frost" userId="b64c2c94962da5e8" providerId="LiveId" clId="{8E8AFC55-F103-4027-B6F7-83A356CE62A5}" dt="2019-07-22T05:35:45.459" v="477" actId="26606"/>
          <ac:spMkLst>
            <pc:docMk/>
            <pc:sldMk cId="166226011" sldId="263"/>
            <ac:spMk id="3" creationId="{DDAEA4AA-E288-4250-A146-5076A7020F0F}"/>
          </ac:spMkLst>
        </pc:spChg>
        <pc:spChg chg="add del">
          <ac:chgData name="E Frost" userId="b64c2c94962da5e8" providerId="LiveId" clId="{8E8AFC55-F103-4027-B6F7-83A356CE62A5}" dt="2019-07-22T05:35:42.999" v="474" actId="26606"/>
          <ac:spMkLst>
            <pc:docMk/>
            <pc:sldMk cId="166226011" sldId="263"/>
            <ac:spMk id="9" creationId="{867D4867-5BA7-4462-B2F6-A23F4A622AA7}"/>
          </ac:spMkLst>
        </pc:spChg>
        <pc:spChg chg="add del">
          <ac:chgData name="E Frost" userId="b64c2c94962da5e8" providerId="LiveId" clId="{8E8AFC55-F103-4027-B6F7-83A356CE62A5}" dt="2019-07-22T05:35:45.453" v="476" actId="26606"/>
          <ac:spMkLst>
            <pc:docMk/>
            <pc:sldMk cId="166226011" sldId="263"/>
            <ac:spMk id="12" creationId="{AB45A142-4255-493C-8284-5D566C121B10}"/>
          </ac:spMkLst>
        </pc:spChg>
        <pc:spChg chg="add">
          <ac:chgData name="E Frost" userId="b64c2c94962da5e8" providerId="LiveId" clId="{8E8AFC55-F103-4027-B6F7-83A356CE62A5}" dt="2019-07-22T05:35:45.459" v="477" actId="26606"/>
          <ac:spMkLst>
            <pc:docMk/>
            <pc:sldMk cId="166226011" sldId="263"/>
            <ac:spMk id="14" creationId="{823AC064-BC96-4F32-8AE1-B2FD38754823}"/>
          </ac:spMkLst>
        </pc:spChg>
        <pc:picChg chg="add mod">
          <ac:chgData name="E Frost" userId="b64c2c94962da5e8" providerId="LiveId" clId="{8E8AFC55-F103-4027-B6F7-83A356CE62A5}" dt="2019-07-22T05:35:45.459" v="477" actId="26606"/>
          <ac:picMkLst>
            <pc:docMk/>
            <pc:sldMk cId="166226011" sldId="263"/>
            <ac:picMk id="4" creationId="{9E15926D-819D-4A3D-9FBF-33A693E31EBA}"/>
          </ac:picMkLst>
        </pc:picChg>
        <pc:cxnChg chg="add del">
          <ac:chgData name="E Frost" userId="b64c2c94962da5e8" providerId="LiveId" clId="{8E8AFC55-F103-4027-B6F7-83A356CE62A5}" dt="2019-07-22T05:35:45.453" v="476" actId="26606"/>
          <ac:cxnSpMkLst>
            <pc:docMk/>
            <pc:sldMk cId="166226011" sldId="263"/>
            <ac:cxnSpMk id="11" creationId="{38FB9660-F42F-4313-BBC4-47C007FE484C}"/>
          </ac:cxnSpMkLst>
        </pc:cxnChg>
        <pc:cxnChg chg="add">
          <ac:chgData name="E Frost" userId="b64c2c94962da5e8" providerId="LiveId" clId="{8E8AFC55-F103-4027-B6F7-83A356CE62A5}" dt="2019-07-22T05:35:45.459" v="477" actId="26606"/>
          <ac:cxnSpMkLst>
            <pc:docMk/>
            <pc:sldMk cId="166226011" sldId="263"/>
            <ac:cxnSpMk id="15" creationId="{7E7C77BC-7138-40B1-A15B-20F57A4946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D78F-1DE4-437C-8557-7F9394AE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904B1-870D-4A1B-898A-6BC2F19E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BB15-11F5-4044-858D-CD39C4A3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7E4B-DCE2-4793-98C9-5D7F548B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FD33-06DD-4D33-9542-5847DB1C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D9D3-4BEC-45E4-A6C9-99B3428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64082-A38F-4623-B45D-F00B549F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F45C6-A131-4A08-A45A-326005CA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224E-B422-4C5E-9AC9-975C8F20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8F3E-5973-499B-A816-8BC674E6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C224F-06B7-471C-9005-88882BC0D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CA851-1864-4400-AE9B-4DAF11CB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936F-95FE-4909-AB61-63AF8F01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2379-9039-44C2-A3E8-3A3793EF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7111-A902-4686-A074-FCA1897B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5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AFA9-51AC-4847-A088-8687ABBC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1FDD-B074-4A1D-B32C-FA6C43A0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A399-ACA0-4B21-92CD-3AAD043C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3C5C-63A5-492F-ACE3-5FBFD44D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23A7-0426-4E2A-98C7-17AF7C5A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93D1-5225-44A6-9E20-3DB82056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C4714-D713-405B-BBAF-008B8C57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8B0C-394D-4149-857D-67FD85B6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F726A-EAD0-4BE7-B9EF-AC201CCB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109D-C55C-4992-AA15-DFA6E5A3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B006-4802-4A4F-A055-142419FE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EEC7-6490-470C-92AF-54DC4221F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E2482-DBC6-40CA-8C71-5577E6EE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989A-6DF5-434D-92BD-7457FE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40243-6021-4016-9929-481B905B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33F5-A537-4BF5-8181-D54D4F96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42D0-F67C-4918-9FBB-6E7F2925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D42B-A8D9-4A8F-A8FA-6B8C5EDD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BFC3-7A34-48E4-9262-3B9E9A18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D72B7-BA03-4991-BE2F-078E032D8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74173-49B8-41C7-B1F8-1C9BF2B92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7D17-BAC8-4CAA-9D3F-48AE1A0D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1EFCF-46B2-4252-AE5F-FC567B45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49F12-0952-4472-82F5-0C68A331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52D0-D100-4D3B-A0A1-EEE35552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96417-3365-49CC-82A1-8CCAD527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EC009-51C2-4D2B-9340-19F20E9D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EB751-530A-402A-8BED-421D660D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1BB85-43DD-4101-B7B4-9D88DF46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90BF5-DB3F-4A34-9F69-72A9CA84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18D6-DF66-4851-9541-46DB4CF5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554E-8628-4878-AD73-B7080EB7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C5F3-6178-4CA7-9AC9-EDB8A949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1CAD-CE39-4E10-8E70-A618D584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07B1F-FE71-4738-B557-39E41381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358C8-442A-4591-B385-AF7675E8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76DF6-AF22-4597-A471-3A6BFCF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C632-C68E-47AB-8DDA-B1AE5AB1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894F5-0DC6-4A14-B7A1-D3EA37478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160AE-8BC0-4A56-B558-34DAA753D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46A7-E01C-4229-9D5E-5ADEB84B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6842-5DE1-4841-A3CF-1F6788A2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B5993-836D-4B63-B92E-B123404E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8AEAA-6CE5-4A70-9CF4-7F2A8AD4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2447-5190-4E3F-8462-423A8DA3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37B4F-962D-4B87-8BBD-A008DD936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C9A3-49C9-40E7-9D97-38F01C05776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3007-28E0-47F5-AE1D-DC416E59D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69C3E-464F-4ACC-87BB-F2FEA1A14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0B28-70B5-4581-B368-662EF47F3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10FC-D77B-46F4-B854-9CD6DB21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Comment Activity and Political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40EB0-E210-40C2-9DA0-62455AA2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Elliot Frost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9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3589E-2777-40E8-9A2D-B78CD64B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Predictit.com?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2C7A0B-6A76-48AF-93E9-59EC927E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516059"/>
            <a:ext cx="6553545" cy="38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2E69E4-CD3C-41E5-BAE7-9A5441E9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Objective of Project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27E97-2B7A-4856-AF8E-0BFD6CEA3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r="4455" b="-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8E9A-9F41-4DB4-960F-F8EBCE4B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To see if user comments can be used to effectively predict the trading activity on Predictit.com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46C5E-905C-47A3-BBD8-42816B5F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A4AA-E288-4250-A146-5076A702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700" kern="1200">
                <a:solidFill>
                  <a:srgbClr val="58A3F6"/>
                </a:solidFill>
                <a:latin typeface="+mn-lt"/>
                <a:ea typeface="+mn-ea"/>
                <a:cs typeface="+mn-cs"/>
              </a:rPr>
              <a:t>Over 1200 comments made in the “Who will win the 2020 Iowa Democratic Caucuses market”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15926D-819D-4A3D-9FBF-33A693E3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07" y="2509911"/>
            <a:ext cx="619788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5CB8-70A3-4DEF-A821-A9EB9B15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Process of Scraping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B6606-51AC-4D01-9B28-75BCA47E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36" y="2589086"/>
            <a:ext cx="4920496" cy="2755478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8D26-F7B8-40F4-82C0-1389795F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200"/>
              <a:t>Needed to account for the Iframe</a:t>
            </a:r>
          </a:p>
          <a:p>
            <a:r>
              <a:rPr lang="en-US" sz="2200"/>
              <a:t>What to do with imbedded comments (e.g. youtube videos, twitter etc.)</a:t>
            </a:r>
          </a:p>
          <a:p>
            <a:r>
              <a:rPr lang="en-US" sz="2200"/>
              <a:t>Need find info on date comment made rather than the age of the comment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6313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81AD-9370-4923-A3E0-0C79E689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What did we find?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A7A-0DCB-41FF-A4B3-F416A0D2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1723415"/>
            <a:ext cx="6553545" cy="33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1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840E1-92F5-4E18-BFBA-912F3B76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Who’s Popular?</a:t>
            </a:r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879CA4C-84EE-4189-AD4B-8C787BAB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667" y="2426817"/>
            <a:ext cx="1189296" cy="3997637"/>
          </a:xfrm>
          <a:prstGeom prst="rect">
            <a:avLst/>
          </a:prstGeom>
        </p:spPr>
      </p:pic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4EE4DC-C06C-4B62-8723-F824410B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1" y="2509245"/>
            <a:ext cx="5455917" cy="38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020-7F1D-4E28-A100-6ADD1DF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trading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A750-5FB8-4D4B-BF23-4E13B822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Comment Activity and Political Expectations</vt:lpstr>
      <vt:lpstr>What is Predictit.com?</vt:lpstr>
      <vt:lpstr>Objective of Project</vt:lpstr>
      <vt:lpstr>The Data</vt:lpstr>
      <vt:lpstr>Process of Scraping Data</vt:lpstr>
      <vt:lpstr>What did we find?</vt:lpstr>
      <vt:lpstr>Who’s Popular?</vt:lpstr>
      <vt:lpstr>Relation between trading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Activity and Political Expectations</dc:title>
  <dc:creator>E Frost</dc:creator>
  <cp:lastModifiedBy>E Frost</cp:lastModifiedBy>
  <cp:revision>1</cp:revision>
  <dcterms:created xsi:type="dcterms:W3CDTF">2019-07-22T05:27:22Z</dcterms:created>
  <dcterms:modified xsi:type="dcterms:W3CDTF">2019-07-22T05:36:59Z</dcterms:modified>
</cp:coreProperties>
</file>