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34216-317D-485D-A423-4F8B96BF6C8D}" v="10" dt="2019-09-19T23:38:01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rhower@gmail.com" userId="a1cf6a4bfb951e7c" providerId="LiveId" clId="{D8234216-317D-485D-A423-4F8B96BF6C8D}"/>
    <pc:docChg chg="custSel addSld modSld">
      <pc:chgData name="ethanrhower@gmail.com" userId="a1cf6a4bfb951e7c" providerId="LiveId" clId="{D8234216-317D-485D-A423-4F8B96BF6C8D}" dt="2019-09-19T23:38:49.157" v="115" actId="1076"/>
      <pc:docMkLst>
        <pc:docMk/>
      </pc:docMkLst>
      <pc:sldChg chg="addSp delSp modSp add setBg">
        <pc:chgData name="ethanrhower@gmail.com" userId="a1cf6a4bfb951e7c" providerId="LiveId" clId="{D8234216-317D-485D-A423-4F8B96BF6C8D}" dt="2019-09-19T23:36:33.910" v="58" actId="20577"/>
        <pc:sldMkLst>
          <pc:docMk/>
          <pc:sldMk cId="3872192055" sldId="261"/>
        </pc:sldMkLst>
        <pc:spChg chg="mod">
          <ac:chgData name="ethanrhower@gmail.com" userId="a1cf6a4bfb951e7c" providerId="LiveId" clId="{D8234216-317D-485D-A423-4F8B96BF6C8D}" dt="2019-09-19T23:36:33.910" v="58" actId="20577"/>
          <ac:spMkLst>
            <pc:docMk/>
            <pc:sldMk cId="3872192055" sldId="261"/>
            <ac:spMk id="2" creationId="{216767AB-4F5E-4083-B53C-3C3018A4C01E}"/>
          </ac:spMkLst>
        </pc:spChg>
        <pc:spChg chg="del">
          <ac:chgData name="ethanrhower@gmail.com" userId="a1cf6a4bfb951e7c" providerId="LiveId" clId="{D8234216-317D-485D-A423-4F8B96BF6C8D}" dt="2019-09-19T10:47:39.826" v="43" actId="478"/>
          <ac:spMkLst>
            <pc:docMk/>
            <pc:sldMk cId="3872192055" sldId="261"/>
            <ac:spMk id="3" creationId="{33178D14-281D-42B5-8208-C0ECADBD429C}"/>
          </ac:spMkLst>
        </pc:spChg>
        <pc:picChg chg="add mod">
          <ac:chgData name="ethanrhower@gmail.com" userId="a1cf6a4bfb951e7c" providerId="LiveId" clId="{D8234216-317D-485D-A423-4F8B96BF6C8D}" dt="2019-09-19T10:48:23.921" v="48" actId="1076"/>
          <ac:picMkLst>
            <pc:docMk/>
            <pc:sldMk cId="3872192055" sldId="261"/>
            <ac:picMk id="5" creationId="{4ED473C3-07D4-4A09-B0FC-7BF7BC88DB7C}"/>
          </ac:picMkLst>
        </pc:picChg>
      </pc:sldChg>
      <pc:sldChg chg="addSp delSp modSp add setBg">
        <pc:chgData name="ethanrhower@gmail.com" userId="a1cf6a4bfb951e7c" providerId="LiveId" clId="{D8234216-317D-485D-A423-4F8B96BF6C8D}" dt="2019-09-19T23:38:49.157" v="115" actId="1076"/>
        <pc:sldMkLst>
          <pc:docMk/>
          <pc:sldMk cId="3037089807" sldId="262"/>
        </pc:sldMkLst>
        <pc:spChg chg="mod">
          <ac:chgData name="ethanrhower@gmail.com" userId="a1cf6a4bfb951e7c" providerId="LiveId" clId="{D8234216-317D-485D-A423-4F8B96BF6C8D}" dt="2019-09-19T23:37:28.737" v="103" actId="20577"/>
          <ac:spMkLst>
            <pc:docMk/>
            <pc:sldMk cId="3037089807" sldId="262"/>
            <ac:spMk id="2" creationId="{E73896DA-D3BB-49BF-8B08-5973E88BFBA4}"/>
          </ac:spMkLst>
        </pc:spChg>
        <pc:spChg chg="del">
          <ac:chgData name="ethanrhower@gmail.com" userId="a1cf6a4bfb951e7c" providerId="LiveId" clId="{D8234216-317D-485D-A423-4F8B96BF6C8D}" dt="2019-09-19T23:38:01.123" v="104" actId="931"/>
          <ac:spMkLst>
            <pc:docMk/>
            <pc:sldMk cId="3037089807" sldId="262"/>
            <ac:spMk id="3" creationId="{3BE98B2C-51FA-4262-A529-EB48C9E37256}"/>
          </ac:spMkLst>
        </pc:spChg>
        <pc:picChg chg="add mod">
          <ac:chgData name="ethanrhower@gmail.com" userId="a1cf6a4bfb951e7c" providerId="LiveId" clId="{D8234216-317D-485D-A423-4F8B96BF6C8D}" dt="2019-09-19T23:38:49.157" v="115" actId="1076"/>
          <ac:picMkLst>
            <pc:docMk/>
            <pc:sldMk cId="3037089807" sldId="262"/>
            <ac:picMk id="5" creationId="{1FB715D7-9FEA-4B4F-AC23-F812C605C3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778" y="1191793"/>
            <a:ext cx="10180319" cy="4097792"/>
          </a:xfrm>
          <a:noFill/>
        </p:spPr>
        <p:txBody>
          <a:bodyPr>
            <a:noAutofit/>
          </a:bodyPr>
          <a:lstStyle/>
          <a:p>
            <a:r>
              <a:rPr lang="en-US" sz="23900" b="1" dirty="0">
                <a:ln w="19050"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PARS</a:t>
            </a:r>
            <a:endParaRPr lang="en-US" sz="19900" b="1" dirty="0">
              <a:ln w="19050"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3085" y="457200"/>
            <a:ext cx="197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Ethan </a:t>
            </a:r>
            <a:r>
              <a:rPr lang="en-US" sz="2000" dirty="0" err="1"/>
              <a:t>Hower</a:t>
            </a:r>
            <a:endParaRPr lang="en-US" sz="2000" dirty="0"/>
          </a:p>
          <a:p>
            <a:r>
              <a:rPr lang="en-US" sz="2000" dirty="0"/>
              <a:t>Alan Yang</a:t>
            </a:r>
          </a:p>
          <a:p>
            <a:r>
              <a:rPr lang="en-US" sz="2000" dirty="0"/>
              <a:t>Jonas Funk</a:t>
            </a:r>
          </a:p>
        </p:txBody>
      </p:sp>
    </p:spTree>
    <p:extLst>
      <p:ext uri="{BB962C8B-B14F-4D97-AF65-F5344CB8AC3E}">
        <p14:creationId xmlns:p14="http://schemas.microsoft.com/office/powerpoint/2010/main" val="389919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Why PARS?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Audience: Musicians</a:t>
            </a:r>
          </a:p>
          <a:p>
            <a:r>
              <a:rPr lang="en-US" sz="3600" dirty="0"/>
              <a:t>Purpose: Allows musicians access to specific pieces of music (vocals, beats, percussion, instruments, etc.) to help them create their own music</a:t>
            </a:r>
          </a:p>
          <a:p>
            <a:r>
              <a:rPr lang="en-US" sz="3600" dirty="0"/>
              <a:t>Allows for an easy way to make music and remixes</a:t>
            </a:r>
          </a:p>
        </p:txBody>
      </p:sp>
    </p:spTree>
    <p:extLst>
      <p:ext uri="{BB962C8B-B14F-4D97-AF65-F5344CB8AC3E}">
        <p14:creationId xmlns:p14="http://schemas.microsoft.com/office/powerpoint/2010/main" val="358405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67AB-4F5E-4083-B53C-3C3018A4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473C3-07D4-4A09-B0FC-7BF7BC88D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08" y="1262259"/>
            <a:ext cx="9947983" cy="55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Allows the user to search or browse through pieces of music to download for their own music creation</a:t>
            </a:r>
          </a:p>
          <a:p>
            <a:r>
              <a:rPr lang="en-US" sz="3200" dirty="0"/>
              <a:t>You can favorite pieces of your liking</a:t>
            </a:r>
          </a:p>
          <a:p>
            <a:r>
              <a:rPr lang="en-US" sz="3200" dirty="0"/>
              <a:t>Provides recommendations for user through algorithm</a:t>
            </a:r>
          </a:p>
          <a:p>
            <a:r>
              <a:rPr lang="en-US" sz="3200" dirty="0"/>
              <a:t>Easily compatible with music editors (able to download it right into music editor software) or download it onto your computer for later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96DA-D3BB-49BF-8B08-5973E88B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Menu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B715D7-9FEA-4B4F-AC23-F812C605C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40" y="1320907"/>
            <a:ext cx="9843720" cy="5537093"/>
          </a:xfrm>
        </p:spPr>
      </p:pic>
    </p:spTree>
    <p:extLst>
      <p:ext uri="{BB962C8B-B14F-4D97-AF65-F5344CB8AC3E}">
        <p14:creationId xmlns:p14="http://schemas.microsoft.com/office/powerpoint/2010/main" val="303708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“PARS” is Latin for “pieces”</a:t>
            </a:r>
          </a:p>
          <a:p>
            <a:r>
              <a:rPr lang="en-US" sz="3600" dirty="0"/>
              <a:t> Short and simple allowing for people to remember the name</a:t>
            </a:r>
          </a:p>
          <a:p>
            <a:r>
              <a:rPr lang="en-US" sz="3600" dirty="0"/>
              <a:t>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version: ads, download cap, limited access</a:t>
            </a:r>
          </a:p>
          <a:p>
            <a:r>
              <a:rPr lang="en-US" sz="3200" dirty="0"/>
              <a:t>Premium: no ads, no download capacity, more access to featured pieces, and more compatible with other music software</a:t>
            </a:r>
          </a:p>
          <a:p>
            <a:r>
              <a:rPr lang="en-US" sz="3200" dirty="0"/>
              <a:t>Everyone starts with one week free trial</a:t>
            </a:r>
          </a:p>
          <a:p>
            <a:r>
              <a:rPr lang="en-US" sz="3200" dirty="0"/>
              <a:t>$15 a month or $120 a year (30% discount!)</a:t>
            </a:r>
          </a:p>
        </p:txBody>
      </p:sp>
    </p:spTree>
    <p:extLst>
      <p:ext uri="{BB962C8B-B14F-4D97-AF65-F5344CB8AC3E}">
        <p14:creationId xmlns:p14="http://schemas.microsoft.com/office/powerpoint/2010/main" val="355693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PARS</vt:lpstr>
      <vt:lpstr>Why PARS?</vt:lpstr>
      <vt:lpstr>Download Menu</vt:lpstr>
      <vt:lpstr>What?</vt:lpstr>
      <vt:lpstr>Opening Menu</vt:lpstr>
      <vt:lpstr>The Name</vt:lpstr>
      <vt:lpstr>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</dc:title>
  <dc:creator>Windows User</dc:creator>
  <cp:lastModifiedBy>ethanrhower@gmail.com</cp:lastModifiedBy>
  <cp:revision>11</cp:revision>
  <dcterms:created xsi:type="dcterms:W3CDTF">2019-09-10T15:21:16Z</dcterms:created>
  <dcterms:modified xsi:type="dcterms:W3CDTF">2019-09-19T23:38:56Z</dcterms:modified>
</cp:coreProperties>
</file>