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1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7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5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5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B47A-4290-47DD-B19E-C265A37A9D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2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CB47A-4290-47DD-B19E-C265A37A9DFE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25E0-2337-46BA-80B6-A04D7BE1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0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6778" y="1191793"/>
            <a:ext cx="10180319" cy="4097792"/>
          </a:xfrm>
          <a:noFill/>
        </p:spPr>
        <p:txBody>
          <a:bodyPr>
            <a:noAutofit/>
          </a:bodyPr>
          <a:lstStyle/>
          <a:p>
            <a:r>
              <a:rPr lang="en-US" sz="23900" b="1" dirty="0" smtClean="0">
                <a:ln w="19050"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PARS</a:t>
            </a:r>
            <a:endParaRPr lang="en-US" sz="19900" b="1" dirty="0">
              <a:ln w="19050"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93085" y="457200"/>
            <a:ext cx="1972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Ethan </a:t>
            </a:r>
            <a:r>
              <a:rPr lang="en-US" sz="2000" dirty="0" err="1" smtClean="0"/>
              <a:t>Hower</a:t>
            </a:r>
            <a:endParaRPr lang="en-US" sz="2000" dirty="0" smtClean="0"/>
          </a:p>
          <a:p>
            <a:r>
              <a:rPr lang="en-US" sz="2000" dirty="0" smtClean="0"/>
              <a:t>Alan Yang</a:t>
            </a:r>
          </a:p>
          <a:p>
            <a:r>
              <a:rPr lang="en-US" sz="2000" dirty="0" smtClean="0"/>
              <a:t>Jonas Funk</a:t>
            </a:r>
          </a:p>
        </p:txBody>
      </p:sp>
    </p:spTree>
    <p:extLst>
      <p:ext uri="{BB962C8B-B14F-4D97-AF65-F5344CB8AC3E}">
        <p14:creationId xmlns:p14="http://schemas.microsoft.com/office/powerpoint/2010/main" val="38991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Audience: </a:t>
            </a:r>
            <a:r>
              <a:rPr lang="en-US" dirty="0" smtClean="0"/>
              <a:t>Musicians</a:t>
            </a:r>
          </a:p>
          <a:p>
            <a:r>
              <a:rPr lang="en-US" dirty="0" smtClean="0"/>
              <a:t>Purpose: Allows musicians access to specific pieces of music (vocals, beats, percussion, instruments, etc.) to help them create their own music</a:t>
            </a:r>
          </a:p>
        </p:txBody>
      </p:sp>
    </p:spTree>
    <p:extLst>
      <p:ext uri="{BB962C8B-B14F-4D97-AF65-F5344CB8AC3E}">
        <p14:creationId xmlns:p14="http://schemas.microsoft.com/office/powerpoint/2010/main" val="35840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the user to search or browse through pieces of music to download for their own music creation</a:t>
            </a:r>
          </a:p>
          <a:p>
            <a:r>
              <a:rPr lang="en-US" dirty="0" smtClean="0"/>
              <a:t>Provides recommendations for user through algorithm</a:t>
            </a:r>
          </a:p>
          <a:p>
            <a:r>
              <a:rPr lang="en-US" dirty="0" smtClean="0"/>
              <a:t>Easily compatible with </a:t>
            </a:r>
            <a:r>
              <a:rPr lang="en-US" smtClean="0"/>
              <a:t>music editors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65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PARS</vt:lpstr>
      <vt:lpstr>Why PARS?</vt:lpstr>
      <vt:lpstr>What?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</dc:title>
  <dc:creator>Windows User</dc:creator>
  <cp:lastModifiedBy>Windows User</cp:lastModifiedBy>
  <cp:revision>6</cp:revision>
  <dcterms:created xsi:type="dcterms:W3CDTF">2019-09-10T15:21:16Z</dcterms:created>
  <dcterms:modified xsi:type="dcterms:W3CDTF">2019-09-11T15:30:37Z</dcterms:modified>
</cp:coreProperties>
</file>