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6" r:id="rId4"/>
    <p:sldId id="267" r:id="rId5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404040"/>
    <a:srgbClr val="E20000"/>
    <a:srgbClr val="00518E"/>
    <a:srgbClr val="F2F2F2"/>
    <a:srgbClr val="A1A1A1"/>
    <a:srgbClr val="FF2525"/>
    <a:srgbClr val="E24100"/>
    <a:srgbClr val="FF6325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8" autoAdjust="0"/>
    <p:restoredTop sz="95383" autoAdjust="0"/>
  </p:normalViewPr>
  <p:slideViewPr>
    <p:cSldViewPr snapToGrid="0">
      <p:cViewPr>
        <p:scale>
          <a:sx n="75" d="100"/>
          <a:sy n="75" d="100"/>
        </p:scale>
        <p:origin x="-384" y="-13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722-AC8A-4424-91FB-93D0E469889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F57-D029-449E-BF54-B1F47B286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8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722-AC8A-4424-91FB-93D0E469889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F57-D029-449E-BF54-B1F47B286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0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722-AC8A-4424-91FB-93D0E469889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F57-D029-449E-BF54-B1F47B286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7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722-AC8A-4424-91FB-93D0E469889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F57-D029-449E-BF54-B1F47B286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7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722-AC8A-4424-91FB-93D0E469889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F57-D029-449E-BF54-B1F47B286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722-AC8A-4424-91FB-93D0E469889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F57-D029-449E-BF54-B1F47B286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722-AC8A-4424-91FB-93D0E469889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F57-D029-449E-BF54-B1F47B286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48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722-AC8A-4424-91FB-93D0E469889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F57-D029-449E-BF54-B1F47B286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8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722-AC8A-4424-91FB-93D0E469889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F57-D029-449E-BF54-B1F47B286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4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722-AC8A-4424-91FB-93D0E469889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F57-D029-449E-BF54-B1F47B286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5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722-AC8A-4424-91FB-93D0E469889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F57-D029-449E-BF54-B1F47B286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9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16722-AC8A-4424-91FB-93D0E469889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2F57-D029-449E-BF54-B1F47B286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3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42063" y="1063645"/>
            <a:ext cx="4459875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﻿</a:t>
            </a:r>
            <a:r>
              <a:rPr lang="en-US" altLang="ko-KR" sz="32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&lt;</a:t>
            </a:r>
            <a:r>
              <a:rPr lang="ko-KR" altLang="en-US" sz="32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스마트문화앱</a:t>
            </a:r>
            <a:r>
              <a:rPr lang="ko-KR" altLang="en-US" sz="32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</a:t>
            </a:r>
            <a:r>
              <a:rPr lang="en-US" altLang="ko-KR" sz="32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UX </a:t>
            </a:r>
            <a:r>
              <a:rPr lang="ko-KR" altLang="en-US" sz="32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설계</a:t>
            </a:r>
            <a:r>
              <a:rPr lang="en-US" altLang="ko-KR" sz="32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&gt;</a:t>
            </a:r>
            <a:endParaRPr lang="en-US" altLang="ko-KR" sz="3200" dirty="0" smtClean="0">
              <a:gradFill>
                <a:gsLst>
                  <a:gs pos="0">
                    <a:srgbClr val="262626"/>
                  </a:gs>
                  <a:gs pos="100000">
                    <a:srgbClr val="262626"/>
                  </a:gs>
                </a:gsLst>
                <a:lin ang="5400000" scaled="0"/>
              </a:gra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ctr"/>
            <a:endParaRPr lang="en-US" altLang="ko-KR" sz="2000" dirty="0" smtClean="0">
              <a:gradFill>
                <a:gsLst>
                  <a:gs pos="0">
                    <a:srgbClr val="262626"/>
                  </a:gs>
                  <a:gs pos="100000">
                    <a:srgbClr val="262626"/>
                  </a:gs>
                </a:gsLst>
                <a:lin ang="5400000" scaled="0"/>
              </a:gra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ctr"/>
            <a:r>
              <a:rPr lang="en-US" altLang="ko-KR" sz="20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-</a:t>
            </a:r>
            <a:endParaRPr lang="en-US" altLang="ko-KR" sz="2000" dirty="0">
              <a:gradFill>
                <a:gsLst>
                  <a:gs pos="0">
                    <a:srgbClr val="262626"/>
                  </a:gs>
                  <a:gs pos="100000">
                    <a:srgbClr val="262626"/>
                  </a:gs>
                </a:gsLst>
                <a:lin ang="5400000" scaled="0"/>
              </a:gra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ctr"/>
            <a:endParaRPr lang="en-US" altLang="ko-KR" sz="2000" dirty="0" smtClean="0">
              <a:gradFill>
                <a:gsLst>
                  <a:gs pos="0">
                    <a:srgbClr val="262626"/>
                  </a:gs>
                  <a:gs pos="100000">
                    <a:srgbClr val="262626"/>
                  </a:gs>
                </a:gsLst>
                <a:lin ang="5400000" scaled="0"/>
              </a:gra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ctr"/>
            <a:r>
              <a:rPr lang="ko-KR" altLang="en-US" sz="20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한솔제지</a:t>
            </a:r>
            <a:r>
              <a:rPr lang="ko-KR" altLang="en-US" sz="20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웹사이트 </a:t>
            </a:r>
            <a:r>
              <a:rPr lang="ko-KR" altLang="en-US" sz="20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리뉴얼</a:t>
            </a:r>
            <a:endParaRPr lang="en-US" altLang="ko-KR" sz="2000" dirty="0" smtClean="0">
              <a:gradFill>
                <a:gsLst>
                  <a:gs pos="0">
                    <a:srgbClr val="262626"/>
                  </a:gs>
                  <a:gs pos="100000">
                    <a:srgbClr val="262626"/>
                  </a:gs>
                </a:gsLst>
                <a:lin ang="5400000" scaled="0"/>
              </a:gra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ctr"/>
            <a:endParaRPr lang="en-US" altLang="ko-KR" sz="2000" dirty="0">
              <a:gradFill>
                <a:gsLst>
                  <a:gs pos="0">
                    <a:srgbClr val="262626"/>
                  </a:gs>
                  <a:gs pos="100000">
                    <a:srgbClr val="262626"/>
                  </a:gs>
                </a:gsLst>
                <a:lin ang="5400000" scaled="0"/>
              </a:gra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ctr"/>
            <a:endParaRPr lang="en-US" altLang="ko-KR" sz="1600" dirty="0" smtClean="0">
              <a:gradFill>
                <a:gsLst>
                  <a:gs pos="0">
                    <a:srgbClr val="262626"/>
                  </a:gs>
                  <a:gs pos="100000">
                    <a:srgbClr val="262626"/>
                  </a:gs>
                </a:gsLst>
                <a:lin ang="5400000" scaled="0"/>
              </a:gra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UI/UX </a:t>
            </a:r>
            <a:r>
              <a:rPr lang="ko-KR" altLang="en-US" sz="14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프론트엔드</a:t>
            </a:r>
            <a:r>
              <a:rPr lang="ko-KR" altLang="en-US" sz="14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반응형</a:t>
            </a:r>
            <a:r>
              <a:rPr lang="ko-KR" altLang="en-US" sz="14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웹디자인</a:t>
            </a:r>
            <a:r>
              <a:rPr lang="ko-KR" altLang="en-US" sz="14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&amp; </a:t>
            </a:r>
            <a:r>
              <a:rPr lang="ko-KR" altLang="en-US" sz="14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웹퍼블리셔</a:t>
            </a:r>
            <a:r>
              <a:rPr lang="ko-KR" altLang="en-US" sz="14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양성과정 </a:t>
            </a:r>
            <a:r>
              <a:rPr lang="en-US" altLang="ko-KR" sz="14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정지혜</a:t>
            </a:r>
            <a:endParaRPr lang="en-US" altLang="ko-KR" sz="1400" dirty="0" smtClean="0">
              <a:gradFill>
                <a:gsLst>
                  <a:gs pos="0">
                    <a:srgbClr val="262626"/>
                  </a:gs>
                  <a:gs pos="100000">
                    <a:srgbClr val="262626"/>
                  </a:gs>
                </a:gsLst>
                <a:lin ang="5400000" scaled="0"/>
              </a:gra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1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05665" y="151224"/>
            <a:ext cx="4626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01. </a:t>
            </a:r>
            <a:r>
              <a:rPr lang="ko-KR" altLang="en-US" sz="20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정보구조도</a:t>
            </a:r>
            <a:r>
              <a:rPr lang="en-US" altLang="ko-KR" sz="200" dirty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</a:t>
            </a:r>
            <a:r>
              <a:rPr lang="en-US" altLang="ko-KR" sz="2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</a:t>
            </a:r>
            <a:r>
              <a:rPr lang="ko-KR" altLang="en-US" dirty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 </a:t>
            </a:r>
            <a:r>
              <a:rPr lang="ko-KR" altLang="en-US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한솔제지</a:t>
            </a:r>
            <a:r>
              <a:rPr lang="ko-KR" altLang="en-US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웹사이트 </a:t>
            </a:r>
            <a:r>
              <a:rPr lang="ko-KR" altLang="en-US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리뉴얼</a:t>
            </a:r>
            <a:r>
              <a:rPr lang="ko-KR" altLang="en-US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정보 </a:t>
            </a:r>
            <a:r>
              <a:rPr lang="ko-KR" altLang="en-US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구조도</a:t>
            </a:r>
            <a:endParaRPr lang="en-US" altLang="ko-KR" dirty="0">
              <a:gradFill>
                <a:gsLst>
                  <a:gs pos="0">
                    <a:srgbClr val="262626"/>
                  </a:gs>
                  <a:gs pos="100000">
                    <a:srgbClr val="262626"/>
                  </a:gs>
                </a:gsLst>
                <a:lin ang="5400000" scaled="0"/>
              </a:gra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30946" y="909592"/>
            <a:ext cx="8482109" cy="3936655"/>
            <a:chOff x="330946" y="1020058"/>
            <a:chExt cx="8482109" cy="3936655"/>
          </a:xfrm>
        </p:grpSpPr>
        <p:sp>
          <p:nvSpPr>
            <p:cNvPr id="2" name="직사각형 1"/>
            <p:cNvSpPr/>
            <p:nvPr/>
          </p:nvSpPr>
          <p:spPr>
            <a:xfrm>
              <a:off x="3761937" y="1020058"/>
              <a:ext cx="1620126" cy="36082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시작</a:t>
              </a:r>
              <a:endPara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627732" y="1840685"/>
              <a:ext cx="1419727" cy="639528"/>
              <a:chOff x="5627732" y="1840685"/>
              <a:chExt cx="1419727" cy="63952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627732" y="1840685"/>
                <a:ext cx="1419727" cy="28875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제품 발주</a:t>
                </a:r>
                <a:endParaRPr lang="ko-KR" altLang="en-US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5627732" y="2191456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상세 재질 확인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</p:grpSp>
        <p:cxnSp>
          <p:nvCxnSpPr>
            <p:cNvPr id="30" name="직선 연결선 29"/>
            <p:cNvCxnSpPr/>
            <p:nvPr/>
          </p:nvCxnSpPr>
          <p:spPr>
            <a:xfrm>
              <a:off x="4551571" y="1331619"/>
              <a:ext cx="1" cy="513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5" idx="0"/>
            </p:cNvCxnSpPr>
            <p:nvPr/>
          </p:nvCxnSpPr>
          <p:spPr>
            <a:xfrm rot="5400000" flipH="1" flipV="1">
              <a:off x="2651640" y="-59247"/>
              <a:ext cx="289102" cy="3510763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36" idx="0"/>
            </p:cNvCxnSpPr>
            <p:nvPr/>
          </p:nvCxnSpPr>
          <p:spPr>
            <a:xfrm flipV="1">
              <a:off x="2801298" y="1551583"/>
              <a:ext cx="5107" cy="28910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46" idx="0"/>
            </p:cNvCxnSpPr>
            <p:nvPr/>
          </p:nvCxnSpPr>
          <p:spPr>
            <a:xfrm rot="16200000" flipV="1">
              <a:off x="6182831" y="-79677"/>
              <a:ext cx="289102" cy="3551621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41" idx="0"/>
            </p:cNvCxnSpPr>
            <p:nvPr/>
          </p:nvCxnSpPr>
          <p:spPr>
            <a:xfrm flipV="1">
              <a:off x="6337596" y="1551583"/>
              <a:ext cx="0" cy="28910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/>
          </p:nvGrpSpPr>
          <p:grpSpPr>
            <a:xfrm>
              <a:off x="330946" y="1840685"/>
              <a:ext cx="1419727" cy="1691842"/>
              <a:chOff x="330946" y="1840685"/>
              <a:chExt cx="1419727" cy="169184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30946" y="1840685"/>
                <a:ext cx="1419727" cy="28875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기업 정보</a:t>
                </a:r>
                <a:endParaRPr lang="ko-KR" altLang="en-US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30946" y="2191456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회사소개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30946" y="2542227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대표 인사말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30946" y="2892998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연혁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30946" y="3243770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조직도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091434" y="1840685"/>
              <a:ext cx="1419727" cy="3116028"/>
              <a:chOff x="2091434" y="1840685"/>
              <a:chExt cx="1419727" cy="311602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091434" y="1840685"/>
                <a:ext cx="1419727" cy="28875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제지</a:t>
                </a:r>
                <a:r>
                  <a:rPr lang="en-US" altLang="ko-KR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 </a:t>
                </a:r>
                <a:r>
                  <a:rPr lang="ko-KR" altLang="en-US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종류</a:t>
                </a:r>
                <a:endParaRPr lang="ko-KR" altLang="en-US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091434" y="2191456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인쇄용지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193797" y="2544939"/>
                <a:ext cx="1215000" cy="2887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gradFill>
                      <a:gsLst>
                        <a:gs pos="0">
                          <a:schemeClr val="bg2">
                            <a:lumMod val="50000"/>
                          </a:schemeClr>
                        </a:gs>
                        <a:gs pos="100000">
                          <a:schemeClr val="bg2">
                            <a:lumMod val="50000"/>
                          </a:schemeClr>
                        </a:gs>
                      </a:gsLst>
                      <a:lin ang="5400000" scaled="1"/>
                    </a:gra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백상지</a:t>
                </a:r>
                <a:endParaRPr lang="en-US" altLang="ko-KR" sz="1200" dirty="0" smtClean="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193797" y="2898423"/>
                <a:ext cx="1215000" cy="2887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chemeClr val="bg2">
                            <a:lumMod val="50000"/>
                          </a:schemeClr>
                        </a:gs>
                        <a:gs pos="100000">
                          <a:schemeClr val="bg2">
                            <a:lumMod val="50000"/>
                          </a:schemeClr>
                        </a:gs>
                      </a:gsLst>
                      <a:lin ang="5400000" scaled="1"/>
                    </a:gra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아트지</a:t>
                </a:r>
                <a:endParaRPr lang="en-US" altLang="ko-KR" sz="1200" dirty="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091434" y="3251906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산업용지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193797" y="3607505"/>
                <a:ext cx="1215000" cy="2887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gradFill>
                      <a:gsLst>
                        <a:gs pos="0">
                          <a:schemeClr val="bg2">
                            <a:lumMod val="50000"/>
                          </a:schemeClr>
                        </a:gs>
                        <a:gs pos="100000">
                          <a:schemeClr val="bg2">
                            <a:lumMod val="50000"/>
                          </a:schemeClr>
                        </a:gs>
                      </a:gsLst>
                      <a:lin ang="5400000" scaled="1"/>
                    </a:gra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디지털지</a:t>
                </a:r>
                <a:endParaRPr lang="en-US" altLang="ko-KR" sz="1200" dirty="0" smtClean="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193797" y="3963105"/>
                <a:ext cx="1215000" cy="2887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gradFill>
                      <a:gsLst>
                        <a:gs pos="0">
                          <a:schemeClr val="bg2">
                            <a:lumMod val="50000"/>
                          </a:schemeClr>
                        </a:gs>
                        <a:gs pos="100000">
                          <a:schemeClr val="bg2">
                            <a:lumMod val="50000"/>
                          </a:schemeClr>
                        </a:gs>
                      </a:gsLst>
                      <a:lin ang="5400000" scaled="1"/>
                    </a:gra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라벨지</a:t>
                </a:r>
                <a:endParaRPr lang="en-US" altLang="ko-KR" sz="1200" dirty="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091434" y="4318706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특수지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091434" y="4667956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생활용지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862137" y="1840685"/>
              <a:ext cx="1419727" cy="1691842"/>
              <a:chOff x="3862137" y="1840685"/>
              <a:chExt cx="1419727" cy="1691842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3862137" y="1840685"/>
                <a:ext cx="1419727" cy="28875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종이 이야기</a:t>
                </a:r>
                <a:endParaRPr lang="ko-KR" altLang="en-US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862137" y="2191456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종이의 역사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62137" y="2542227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종이의 규격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3862137" y="2892997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종이의 분류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862137" y="3243770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성적서 </a:t>
                </a:r>
                <a:r>
                  <a:rPr lang="en-US" altLang="ko-KR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/ </a:t>
                </a:r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인증서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7393328" y="1840685"/>
              <a:ext cx="1419727" cy="2055578"/>
              <a:chOff x="7393328" y="1840685"/>
              <a:chExt cx="1419727" cy="2055578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7393328" y="1840685"/>
                <a:ext cx="1419727" cy="28875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게시판</a:t>
                </a:r>
                <a:endParaRPr lang="ko-KR" altLang="en-US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393328" y="2191456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공지사항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393328" y="2542227"/>
                <a:ext cx="1419727" cy="288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1:1 </a:t>
                </a:r>
                <a:r>
                  <a:rPr lang="ko-KR" altLang="en-US" dirty="0" smtClean="0">
                    <a:gradFill>
                      <a:gsLst>
                        <a:gs pos="0">
                          <a:srgbClr val="262626"/>
                        </a:gs>
                        <a:gs pos="100000">
                          <a:srgbClr val="262626"/>
                        </a:gs>
                      </a:gsLst>
                      <a:lin ang="5400000" scaled="1"/>
                    </a:gra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문의</a:t>
                </a:r>
                <a:endParaRPr lang="ko-KR" altLang="en-US" dirty="0">
                  <a:gradFill>
                    <a:gsLst>
                      <a:gs pos="0">
                        <a:srgbClr val="262626"/>
                      </a:gs>
                      <a:gs pos="100000">
                        <a:srgbClr val="262626"/>
                      </a:gs>
                    </a:gsLst>
                    <a:lin ang="5400000" scaled="1"/>
                  </a:gra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495691" y="2892998"/>
                <a:ext cx="1215000" cy="2887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chemeClr val="bg2">
                            <a:lumMod val="50000"/>
                          </a:schemeClr>
                        </a:gs>
                        <a:gs pos="100000">
                          <a:schemeClr val="bg2">
                            <a:lumMod val="50000"/>
                          </a:schemeClr>
                        </a:gs>
                      </a:gsLst>
                      <a:lin ang="5400000" scaled="1"/>
                    </a:gra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제품문의</a:t>
                </a:r>
                <a:endParaRPr lang="en-US" altLang="ko-KR" sz="1200" dirty="0" smtClean="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7495691" y="3250251"/>
                <a:ext cx="1215000" cy="2887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chemeClr val="bg2">
                            <a:lumMod val="50000"/>
                          </a:schemeClr>
                        </a:gs>
                        <a:gs pos="100000">
                          <a:schemeClr val="bg2">
                            <a:lumMod val="50000"/>
                          </a:schemeClr>
                        </a:gs>
                      </a:gsLst>
                      <a:lin ang="5400000" scaled="1"/>
                    </a:gra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구매문의</a:t>
                </a:r>
                <a:endParaRPr lang="en-US" altLang="ko-KR" sz="1200" dirty="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7495691" y="3607505"/>
                <a:ext cx="1215000" cy="2887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chemeClr val="bg2">
                            <a:lumMod val="50000"/>
                          </a:schemeClr>
                        </a:gs>
                        <a:gs pos="100000">
                          <a:schemeClr val="bg2">
                            <a:lumMod val="50000"/>
                          </a:schemeClr>
                        </a:gs>
                      </a:gsLst>
                      <a:lin ang="5400000" scaled="1"/>
                    </a:gra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기타문의</a:t>
                </a:r>
                <a:endParaRPr lang="en-US" altLang="ko-KR" sz="1200" dirty="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15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305665" y="151224"/>
            <a:ext cx="5072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02. </a:t>
            </a:r>
            <a:r>
              <a:rPr lang="ko-KR" altLang="en-US" sz="20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네비게이션</a:t>
            </a:r>
            <a:r>
              <a:rPr lang="ko-KR" altLang="en-US" sz="20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설계</a:t>
            </a:r>
            <a:r>
              <a:rPr lang="en-US" altLang="ko-KR" sz="2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 </a:t>
            </a:r>
            <a:r>
              <a:rPr lang="ko-KR" altLang="en-US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</a:t>
            </a:r>
            <a:r>
              <a:rPr lang="en-US" altLang="ko-KR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dirty="0" err="1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한솔제지</a:t>
            </a:r>
            <a:r>
              <a:rPr lang="ko-KR" altLang="en-US" dirty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웹사이트 </a:t>
            </a:r>
            <a:r>
              <a:rPr lang="ko-KR" altLang="en-US" dirty="0" err="1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리뉴얼</a:t>
            </a:r>
            <a:r>
              <a:rPr lang="ko-KR" altLang="en-US" dirty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네비게이션</a:t>
            </a:r>
            <a:endParaRPr lang="en-US" altLang="ko-KR" dirty="0">
              <a:gradFill>
                <a:gsLst>
                  <a:gs pos="0">
                    <a:srgbClr val="262626"/>
                  </a:gs>
                  <a:gs pos="100000">
                    <a:srgbClr val="262626"/>
                  </a:gs>
                </a:gsLst>
                <a:lin ang="5400000" scaled="0"/>
              </a:gra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3855" y="1322430"/>
            <a:ext cx="77171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[ </a:t>
            </a:r>
            <a:r>
              <a:rPr lang="ko-KR" altLang="en-US" sz="15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글로벌 </a:t>
            </a:r>
            <a:r>
              <a:rPr lang="ko-KR" altLang="en-US" sz="15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네비게이션</a:t>
            </a:r>
            <a:r>
              <a:rPr lang="ko-KR" altLang="en-US" sz="15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</a:t>
            </a:r>
            <a:r>
              <a:rPr lang="en-US" altLang="ko-KR" sz="15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]                                                                                                         [</a:t>
            </a:r>
            <a:r>
              <a:rPr lang="ko-KR" altLang="en-US" sz="15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로컬 </a:t>
            </a:r>
            <a:r>
              <a:rPr lang="ko-KR" altLang="en-US" sz="15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네비게이션</a:t>
            </a:r>
            <a:r>
              <a:rPr lang="ko-KR" altLang="en-US" sz="15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</a:t>
            </a:r>
            <a:r>
              <a:rPr lang="en-US" altLang="ko-KR" sz="15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]</a:t>
            </a:r>
            <a:endParaRPr lang="en-US" altLang="ko-KR" sz="1500" dirty="0">
              <a:gradFill>
                <a:gsLst>
                  <a:gs pos="0">
                    <a:srgbClr val="262626"/>
                  </a:gs>
                  <a:gs pos="100000">
                    <a:srgbClr val="262626"/>
                  </a:gs>
                </a:gsLst>
                <a:lin ang="5400000" scaled="0"/>
              </a:gra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46060"/>
              </p:ext>
            </p:extLst>
          </p:nvPr>
        </p:nvGraphicFramePr>
        <p:xfrm>
          <a:off x="459087" y="1692335"/>
          <a:ext cx="60257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6431"/>
                <a:gridCol w="1506431"/>
                <a:gridCol w="1506431"/>
                <a:gridCol w="15064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기업 정보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제품 소개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종이 이야기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게시판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회사소개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인쇄용지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종이의 역사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공지사항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대표인사말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산업용지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종이의 규격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1:1 </a:t>
                      </a:r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문의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연혁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특수지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종이의 분류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조직도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생활용지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성적서</a:t>
                      </a:r>
                      <a:r>
                        <a:rPr lang="en-US" altLang="ko-KR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</a:t>
                      </a:r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인증서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</a:tbl>
          </a:graphicData>
        </a:graphic>
      </p:graphicFrame>
      <p:graphicFrame>
        <p:nvGraphicFramePr>
          <p:cNvPr id="198" name="표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23692"/>
              </p:ext>
            </p:extLst>
          </p:nvPr>
        </p:nvGraphicFramePr>
        <p:xfrm>
          <a:off x="6630422" y="1692335"/>
          <a:ext cx="2032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제품 소개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게시판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백상지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제품문의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아트지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구매문의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디지털지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기타문의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라벨지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제품 발주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9" name="TextBox 198"/>
          <p:cNvSpPr txBox="1"/>
          <p:nvPr/>
        </p:nvSpPr>
        <p:spPr>
          <a:xfrm>
            <a:off x="1372465" y="-966376"/>
            <a:ext cx="4766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와이어프레임은 </a:t>
            </a:r>
            <a:r>
              <a:rPr lang="ko-KR" altLang="en-US" sz="20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있어야될듯</a:t>
            </a:r>
            <a:r>
              <a:rPr lang="ko-KR" altLang="en-US" sz="20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</a:t>
            </a:r>
            <a:r>
              <a:rPr lang="en-US" altLang="ko-KR" sz="20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……….A </a:t>
            </a:r>
            <a:r>
              <a:rPr lang="ko-KR" altLang="en-US" sz="20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ㅏ</a:t>
            </a:r>
            <a:r>
              <a:rPr lang="en-US" altLang="ko-KR" sz="20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..</a:t>
            </a:r>
            <a:r>
              <a:rPr lang="ko-KR" altLang="en-US" sz="20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ㅁㅊ</a:t>
            </a:r>
            <a:endParaRPr lang="en-US" altLang="ko-KR" dirty="0">
              <a:gradFill>
                <a:gsLst>
                  <a:gs pos="0">
                    <a:srgbClr val="262626"/>
                  </a:gs>
                  <a:gs pos="100000">
                    <a:srgbClr val="262626"/>
                  </a:gs>
                </a:gsLst>
                <a:lin ang="5400000" scaled="0"/>
              </a:gra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9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305665" y="151224"/>
            <a:ext cx="5349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03. </a:t>
            </a:r>
            <a:r>
              <a:rPr lang="ko-KR" altLang="en-US" sz="2000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워크플로우</a:t>
            </a:r>
            <a:r>
              <a:rPr lang="ko-KR" altLang="en-US" sz="2000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제작</a:t>
            </a:r>
            <a:r>
              <a:rPr lang="ko-KR" altLang="en-US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</a:t>
            </a:r>
            <a:r>
              <a:rPr lang="en-US" altLang="ko-KR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회원관리 </a:t>
            </a:r>
            <a:r>
              <a:rPr lang="ko-KR" altLang="en-US" dirty="0" err="1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워크플로우</a:t>
            </a:r>
            <a:r>
              <a:rPr lang="en-US" altLang="ko-KR" dirty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회원가입 </a:t>
            </a:r>
            <a:r>
              <a:rPr lang="en-US" altLang="ko-KR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 </a:t>
            </a:r>
            <a:r>
              <a:rPr lang="ko-KR" altLang="en-US" dirty="0" smtClean="0">
                <a:gradFill>
                  <a:gsLst>
                    <a:gs pos="0">
                      <a:srgbClr val="262626"/>
                    </a:gs>
                    <a:gs pos="100000">
                      <a:srgbClr val="262626"/>
                    </a:gs>
                  </a:gsLst>
                  <a:lin ang="5400000" scaled="0"/>
                </a:gra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로그인</a:t>
            </a:r>
            <a:endParaRPr lang="en-US" altLang="ko-KR" dirty="0">
              <a:gradFill>
                <a:gsLst>
                  <a:gs pos="0">
                    <a:srgbClr val="262626"/>
                  </a:gs>
                  <a:gs pos="100000">
                    <a:srgbClr val="262626"/>
                  </a:gs>
                </a:gsLst>
                <a:lin ang="5400000" scaled="0"/>
              </a:gra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87140" y="723900"/>
            <a:ext cx="1135380" cy="3352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스타트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0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125</Words>
  <Application>Microsoft Office PowerPoint</Application>
  <PresentationFormat>화면 슬라이드 쇼(16:9)</PresentationFormat>
  <Paragraphs>71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지혜</dc:creator>
  <cp:lastModifiedBy>1</cp:lastModifiedBy>
  <cp:revision>146</cp:revision>
  <dcterms:created xsi:type="dcterms:W3CDTF">2023-02-17T10:42:40Z</dcterms:created>
  <dcterms:modified xsi:type="dcterms:W3CDTF">2023-03-02T03:35:15Z</dcterms:modified>
</cp:coreProperties>
</file>