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59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73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0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6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04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67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4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37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0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26D0-72F8-4580-9CEB-592DD9A2B4B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7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job/ex/build?token=5555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ontab.gu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java -jar </a:t>
            </a:r>
            <a:r>
              <a:rPr lang="en-IN" dirty="0" err="1"/>
              <a:t>jenkins.war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82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specify using </a:t>
            </a:r>
            <a:r>
              <a:rPr lang="en-US" dirty="0" err="1" smtClean="0"/>
              <a:t>crontab</a:t>
            </a:r>
            <a:r>
              <a:rPr lang="en-US" dirty="0" smtClean="0"/>
              <a:t> portal itself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7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after other projects are built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5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go to “java sample” project and build there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it builds , check the ex project and see that also got built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notifications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3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For password, go to </a:t>
            </a:r>
            <a:r>
              <a:rPr lang="en-US" dirty="0" err="1" smtClean="0"/>
              <a:t>gmail</a:t>
            </a:r>
            <a:r>
              <a:rPr lang="en-US" dirty="0" smtClean="0"/>
              <a:t> account</a:t>
            </a:r>
            <a:r>
              <a:rPr lang="en-US" dirty="0" smtClean="0">
                <a:sym typeface="Wingdings" panose="05000000000000000000" pitchFamily="2" charset="2"/>
              </a:rPr>
              <a:t> security  </a:t>
            </a:r>
            <a:r>
              <a:rPr lang="en-US" dirty="0" err="1" smtClean="0">
                <a:sym typeface="Wingdings" panose="05000000000000000000" pitchFamily="2" charset="2"/>
              </a:rPr>
              <a:t>enanble</a:t>
            </a:r>
            <a:r>
              <a:rPr lang="en-US" dirty="0" smtClean="0">
                <a:sym typeface="Wingdings" panose="05000000000000000000" pitchFamily="2" charset="2"/>
              </a:rPr>
              <a:t> 2 fact </a:t>
            </a:r>
            <a:r>
              <a:rPr lang="en-US" dirty="0" err="1" smtClean="0">
                <a:sym typeface="Wingdings" panose="05000000000000000000" pitchFamily="2" charset="2"/>
              </a:rPr>
              <a:t>auth</a:t>
            </a:r>
            <a:r>
              <a:rPr lang="en-US" dirty="0" smtClean="0">
                <a:sym typeface="Wingdings" panose="05000000000000000000" pitchFamily="2" charset="2"/>
              </a:rPr>
              <a:t> then search for “</a:t>
            </a:r>
            <a:r>
              <a:rPr lang="en-IN" dirty="0"/>
              <a:t>App </a:t>
            </a:r>
            <a:r>
              <a:rPr lang="en-IN" dirty="0" smtClean="0"/>
              <a:t>passwords”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286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details and click “test”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5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 wrong file name and try to build now error comes and it triggers a mail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07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build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0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add JDK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the URL,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127.0.0.1:8080/job/ex/build?token=55555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Check the build and see it got built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2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to build chain of jobs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4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5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21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9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982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220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0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manage Jenkins…click “tools”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1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add JDK and add the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6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file path is not mentioned on “Build” then Jenkins will search the file the default location ”workspace”</a:t>
            </a:r>
          </a:p>
          <a:p>
            <a:endParaRPr lang="en-US" dirty="0"/>
          </a:p>
          <a:p>
            <a:r>
              <a:rPr lang="en-US" dirty="0" smtClean="0"/>
              <a:t>Run without the file and show the error message to the participants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29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schedule a build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4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0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https://crontab.guru/</a:t>
            </a:r>
            <a:r>
              <a:rPr lang="en-US" dirty="0" smtClean="0"/>
              <a:t>   also search in </a:t>
            </a:r>
            <a:r>
              <a:rPr lang="en-US" dirty="0" err="1" smtClean="0"/>
              <a:t>wikipedia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5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MINUTE (0-59),HOUR (0-23), DAY (1-31),MONTH (1-12),DAY OF THE WEEK(0-6)</a:t>
            </a:r>
          </a:p>
          <a:p>
            <a:endParaRPr lang="en-US" dirty="0"/>
          </a:p>
          <a:p>
            <a:r>
              <a:rPr lang="en-US" dirty="0" smtClean="0"/>
              <a:t>BUILD DAILY AT 10:00pm MONDAY-FRIDAY Can given like:</a:t>
            </a:r>
          </a:p>
          <a:p>
            <a:pPr marL="0" indent="0" algn="ctr">
              <a:buNone/>
            </a:pPr>
            <a:r>
              <a:rPr lang="en-US" sz="6600" b="1" dirty="0" smtClean="0"/>
              <a:t> 00 22 * * 1-5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65822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215</Words>
  <Application>Microsoft Office PowerPoint</Application>
  <PresentationFormat>Widescreen</PresentationFormat>
  <Paragraphs>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Jenkins</vt:lpstr>
      <vt:lpstr>To add JDK</vt:lpstr>
      <vt:lpstr>In manage Jenkins…click “tools”</vt:lpstr>
      <vt:lpstr>Click add JDK and add the details</vt:lpstr>
      <vt:lpstr>PowerPoint Presentation</vt:lpstr>
      <vt:lpstr>To schedule a build</vt:lpstr>
      <vt:lpstr>PowerPoint Presentation</vt:lpstr>
      <vt:lpstr>https://crontab.guru/   also search in wikipedia</vt:lpstr>
      <vt:lpstr>PowerPoint Presentation</vt:lpstr>
      <vt:lpstr>PowerPoint Presentation</vt:lpstr>
      <vt:lpstr>You can specify using crontab portal itself</vt:lpstr>
      <vt:lpstr>Build after other projects are built</vt:lpstr>
      <vt:lpstr>Now go to “java sample” project and build there</vt:lpstr>
      <vt:lpstr>After it builds , check the ex project and see that also got built</vt:lpstr>
      <vt:lpstr>Mail notifications</vt:lpstr>
      <vt:lpstr>PowerPoint Presentation</vt:lpstr>
      <vt:lpstr>Enter the details and click “test”</vt:lpstr>
      <vt:lpstr>PowerPoint Presentation</vt:lpstr>
      <vt:lpstr>Remote build</vt:lpstr>
      <vt:lpstr>PowerPoint Presentation</vt:lpstr>
      <vt:lpstr>Task to build chain of jobs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HP</dc:creator>
  <cp:lastModifiedBy>HP</cp:lastModifiedBy>
  <cp:revision>15</cp:revision>
  <dcterms:created xsi:type="dcterms:W3CDTF">2025-06-30T16:13:49Z</dcterms:created>
  <dcterms:modified xsi:type="dcterms:W3CDTF">2025-07-02T15:57:57Z</dcterms:modified>
</cp:coreProperties>
</file>