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8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290" r:id="rId35"/>
    <p:sldId id="291" r:id="rId36"/>
    <p:sldId id="307" r:id="rId37"/>
    <p:sldId id="308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2847" autoAdjust="0"/>
  </p:normalViewPr>
  <p:slideViewPr>
    <p:cSldViewPr snapToGrid="0">
      <p:cViewPr varScale="1">
        <p:scale>
          <a:sx n="61" d="100"/>
          <a:sy n="61" d="100"/>
        </p:scale>
        <p:origin x="10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E1D75-2E23-4769-BC73-67AB8981AE39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606AD5-ED44-4EF0-9CF0-47F70DFA7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35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https://a4wlak5et6y3.share.zrok.io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606AD5-ED44-4EF0-9CF0-47F70DFA7629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067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59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773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805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3602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1047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33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67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44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37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600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589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26D0-72F8-4580-9CEB-592DD9A2B4BC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A6019-C30E-46FD-8284-E583949B4D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07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127.0.0.1:8080/job/ex/build?token=55555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crontab.guru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Jenkins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java -jar </a:t>
            </a:r>
            <a:r>
              <a:rPr lang="en-IN" dirty="0" err="1"/>
              <a:t>jenkins.war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82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21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 can specify using </a:t>
            </a:r>
            <a:r>
              <a:rPr lang="en-US" dirty="0" err="1" smtClean="0"/>
              <a:t>crontab</a:t>
            </a:r>
            <a:r>
              <a:rPr lang="en-US" dirty="0" smtClean="0"/>
              <a:t> portal itself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579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after other projects are built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856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go to “java sample” project and build there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949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it builds , check the ex project and see that also got built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03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Mail notifications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5380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ctr"/>
            <a:r>
              <a:rPr lang="en-US" dirty="0"/>
              <a:t>For password, go to </a:t>
            </a:r>
            <a:r>
              <a:rPr lang="en-US" dirty="0" err="1" smtClean="0"/>
              <a:t>gmail</a:t>
            </a:r>
            <a:r>
              <a:rPr lang="en-US" dirty="0" smtClean="0"/>
              <a:t> account</a:t>
            </a:r>
            <a:r>
              <a:rPr lang="en-US" dirty="0" smtClean="0">
                <a:sym typeface="Wingdings" panose="05000000000000000000" pitchFamily="2" charset="2"/>
              </a:rPr>
              <a:t> security  </a:t>
            </a:r>
            <a:r>
              <a:rPr lang="en-US" dirty="0" err="1" smtClean="0">
                <a:sym typeface="Wingdings" panose="05000000000000000000" pitchFamily="2" charset="2"/>
              </a:rPr>
              <a:t>enanble</a:t>
            </a:r>
            <a:r>
              <a:rPr lang="en-US" dirty="0" smtClean="0">
                <a:sym typeface="Wingdings" panose="05000000000000000000" pitchFamily="2" charset="2"/>
              </a:rPr>
              <a:t> 2 fact </a:t>
            </a:r>
            <a:r>
              <a:rPr lang="en-US" dirty="0" err="1" smtClean="0">
                <a:sym typeface="Wingdings" panose="05000000000000000000" pitchFamily="2" charset="2"/>
              </a:rPr>
              <a:t>auth</a:t>
            </a:r>
            <a:r>
              <a:rPr lang="en-US" dirty="0" smtClean="0">
                <a:sym typeface="Wingdings" panose="05000000000000000000" pitchFamily="2" charset="2"/>
              </a:rPr>
              <a:t> then search for “</a:t>
            </a:r>
            <a:r>
              <a:rPr lang="en-IN" dirty="0"/>
              <a:t>App </a:t>
            </a:r>
            <a:r>
              <a:rPr lang="en-IN" dirty="0" smtClean="0"/>
              <a:t>passwords”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286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 the details and click “test”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8505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Give a wrong file name and try to build now error comes and it triggers a mail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070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build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60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add JDK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71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the URL,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IN" dirty="0" smtClean="0">
                <a:hlinkClick r:id="rId2"/>
              </a:rPr>
              <a:t>http</a:t>
            </a:r>
            <a:r>
              <a:rPr lang="en-IN" dirty="0">
                <a:hlinkClick r:id="rId2"/>
              </a:rPr>
              <a:t>://</a:t>
            </a:r>
            <a:r>
              <a:rPr lang="en-IN" dirty="0" smtClean="0">
                <a:hlinkClick r:id="rId2"/>
              </a:rPr>
              <a:t>127.0.0.1:8080/job/ex/build?token=55555</a:t>
            </a:r>
            <a:endParaRPr lang="en-IN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Check the build and see it got built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122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to build chain of jobs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41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smtClean="0"/>
              <a:t>merging</a:t>
            </a:r>
            <a:r>
              <a:rPr lang="en-IN" dirty="0" smtClean="0"/>
              <a:t> with </a:t>
            </a:r>
            <a:r>
              <a:rPr lang="en-IN" dirty="0" err="1" smtClean="0"/>
              <a:t>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en-US" dirty="0" err="1" smtClean="0"/>
              <a:t>github</a:t>
            </a:r>
            <a:r>
              <a:rPr lang="en-US" dirty="0" smtClean="0"/>
              <a:t> merging </a:t>
            </a:r>
          </a:p>
          <a:p>
            <a:r>
              <a:rPr lang="en-IN" dirty="0"/>
              <a:t>https://zrok.io/</a:t>
            </a:r>
          </a:p>
        </p:txBody>
      </p:sp>
    </p:spTree>
    <p:extLst>
      <p:ext uri="{BB962C8B-B14F-4D97-AF65-F5344CB8AC3E}">
        <p14:creationId xmlns:p14="http://schemas.microsoft.com/office/powerpoint/2010/main" val="3863611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</a:t>
            </a: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pluging</a:t>
            </a:r>
            <a:r>
              <a:rPr lang="en-US" dirty="0" smtClean="0"/>
              <a:t> on </a:t>
            </a:r>
            <a:r>
              <a:rPr lang="en-US" dirty="0" err="1" smtClean="0"/>
              <a:t>jenkins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6766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step3 use: </a:t>
            </a:r>
            <a:r>
              <a:rPr lang="en-US" dirty="0" err="1" smtClean="0"/>
              <a:t>zrok</a:t>
            </a:r>
            <a:r>
              <a:rPr lang="en-US" dirty="0" smtClean="0"/>
              <a:t> share public 8080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70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Copy </a:t>
            </a:r>
            <a:r>
              <a:rPr lang="en-US" dirty="0" err="1" smtClean="0"/>
              <a:t>github</a:t>
            </a:r>
            <a:r>
              <a:rPr lang="en-US" dirty="0" smtClean="0"/>
              <a:t> </a:t>
            </a:r>
            <a:r>
              <a:rPr lang="en-US" dirty="0" err="1" smtClean="0"/>
              <a:t>url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32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 and save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000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</a:t>
            </a:r>
            <a:r>
              <a:rPr lang="en-US" dirty="0" err="1" smtClean="0"/>
              <a:t>webhooks</a:t>
            </a:r>
            <a:r>
              <a:rPr lang="en-US" dirty="0" smtClean="0"/>
              <a:t> at </a:t>
            </a:r>
            <a:r>
              <a:rPr lang="en-US" dirty="0" err="1" smtClean="0"/>
              <a:t>github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338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</a:t>
            </a:r>
            <a:r>
              <a:rPr lang="en-US" dirty="0" err="1" smtClean="0"/>
              <a:t>webhook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67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https://a4wlak5et6y3.share.zrok.io/github-webhook/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5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 manage Jenkins…click “tools”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410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Goto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endParaRPr lang="en-US" dirty="0" smtClean="0"/>
          </a:p>
          <a:p>
            <a:r>
              <a:rPr lang="en-US" dirty="0" smtClean="0"/>
              <a:t>Make changes at code and commit it</a:t>
            </a:r>
          </a:p>
          <a:p>
            <a:r>
              <a:rPr lang="en-US" dirty="0" smtClean="0"/>
              <a:t>Once committed come back to Jenkins</a:t>
            </a:r>
          </a:p>
          <a:p>
            <a:r>
              <a:rPr lang="en-US" dirty="0" smtClean="0"/>
              <a:t>See the build happening</a:t>
            </a:r>
          </a:p>
          <a:p>
            <a:r>
              <a:rPr lang="en-US" dirty="0" smtClean="0"/>
              <a:t>Now after the build , check the console Output for more details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1042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Ex: pipeline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9049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Install delivery pipeline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813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3 projects, one depending on another</a:t>
            </a:r>
            <a:br>
              <a:rPr lang="en-US" dirty="0" smtClean="0"/>
            </a:br>
            <a:r>
              <a:rPr lang="en-US" dirty="0" smtClean="0"/>
              <a:t>Chain of projects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520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 pipeline1 project so that it will trigger pipe2 and pipe2 will trigger pipe3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7618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Dashboard—</a:t>
            </a:r>
            <a:r>
              <a:rPr lang="en-US" dirty="0" err="1" smtClean="0"/>
              <a:t>myviews</a:t>
            </a:r>
            <a:r>
              <a:rPr lang="en-US" dirty="0" smtClean="0"/>
              <a:t>—new 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52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0936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apply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3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468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the build now and see the exe going through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55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add JDK and add the details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0690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000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9699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8446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4620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8891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2475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250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70735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4613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42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the file path is not mentioned on “Build” then Jenkins will search the file the default location ”workspace”</a:t>
            </a:r>
          </a:p>
          <a:p>
            <a:endParaRPr lang="en-US" dirty="0"/>
          </a:p>
          <a:p>
            <a:r>
              <a:rPr lang="en-US" dirty="0" smtClean="0"/>
              <a:t>Run without the file and show the error message to the participants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2993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5371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161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18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schedule a build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3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https://crontab.guru/</a:t>
            </a:r>
            <a:r>
              <a:rPr lang="en-US" dirty="0" smtClean="0"/>
              <a:t>   also search in </a:t>
            </a:r>
            <a:r>
              <a:rPr lang="en-US" dirty="0" err="1" smtClean="0"/>
              <a:t>wikipedia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226255" y="1825625"/>
            <a:ext cx="773948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759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MINUTE (0-59),HOUR (0-23), DAY (1-31),MONTH (1-12),DAY OF THE WEEK(0-6)</a:t>
            </a:r>
          </a:p>
          <a:p>
            <a:endParaRPr lang="en-US" dirty="0"/>
          </a:p>
          <a:p>
            <a:r>
              <a:rPr lang="en-US" dirty="0" smtClean="0"/>
              <a:t>BUILD DAILY AT 10:00pm MONDAY-FRIDAY Can given like:</a:t>
            </a:r>
          </a:p>
          <a:p>
            <a:pPr marL="0" indent="0" algn="ctr">
              <a:buNone/>
            </a:pPr>
            <a:r>
              <a:rPr lang="en-US" sz="6600" b="1" dirty="0" smtClean="0"/>
              <a:t> 00 22 * * 1-5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365822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331</Words>
  <Application>Microsoft Office PowerPoint</Application>
  <PresentationFormat>Widescreen</PresentationFormat>
  <Paragraphs>53</Paragraphs>
  <Slides>52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Calibri Light</vt:lpstr>
      <vt:lpstr>Wingdings</vt:lpstr>
      <vt:lpstr>Office Theme</vt:lpstr>
      <vt:lpstr>Jenkins</vt:lpstr>
      <vt:lpstr>To add JDK</vt:lpstr>
      <vt:lpstr>In manage Jenkins…click “tools”</vt:lpstr>
      <vt:lpstr>Click add JDK and add the details</vt:lpstr>
      <vt:lpstr>PowerPoint Presentation</vt:lpstr>
      <vt:lpstr>To schedule a build</vt:lpstr>
      <vt:lpstr>PowerPoint Presentation</vt:lpstr>
      <vt:lpstr>https://crontab.guru/   also search in wikipedia</vt:lpstr>
      <vt:lpstr>PowerPoint Presentation</vt:lpstr>
      <vt:lpstr>PowerPoint Presentation</vt:lpstr>
      <vt:lpstr>You can specify using crontab portal itself</vt:lpstr>
      <vt:lpstr>Build after other projects are built</vt:lpstr>
      <vt:lpstr>Now go to “java sample” project and build there</vt:lpstr>
      <vt:lpstr>After it builds , check the ex project and see that also got built</vt:lpstr>
      <vt:lpstr>Mail notifications</vt:lpstr>
      <vt:lpstr>PowerPoint Presentation</vt:lpstr>
      <vt:lpstr>Enter the details and click “test”</vt:lpstr>
      <vt:lpstr>PowerPoint Presentation</vt:lpstr>
      <vt:lpstr>Remote build</vt:lpstr>
      <vt:lpstr>PowerPoint Presentation</vt:lpstr>
      <vt:lpstr>Task to build chain of jobs</vt:lpstr>
      <vt:lpstr>github merging with jenkins</vt:lpstr>
      <vt:lpstr>Install Git pluging on jenkins</vt:lpstr>
      <vt:lpstr>In step3 use: zrok share public 8080</vt:lpstr>
      <vt:lpstr>Copy github url</vt:lpstr>
      <vt:lpstr>Apply and save</vt:lpstr>
      <vt:lpstr>Click webhooks at github</vt:lpstr>
      <vt:lpstr>Add webhook</vt:lpstr>
      <vt:lpstr>https://a4wlak5et6y3.share.zrok.io/github-webhook/</vt:lpstr>
      <vt:lpstr>PowerPoint Presentation</vt:lpstr>
      <vt:lpstr>Ex: pipeline</vt:lpstr>
      <vt:lpstr>Install delivery pipeline</vt:lpstr>
      <vt:lpstr>Create 3 projects, one depending on another Chain of projects</vt:lpstr>
      <vt:lpstr>PowerPoint Presentation</vt:lpstr>
      <vt:lpstr>Dashboard—myviews—new view</vt:lpstr>
      <vt:lpstr>PowerPoint Presentation</vt:lpstr>
      <vt:lpstr>apply</vt:lpstr>
      <vt:lpstr>PowerPoint Presentation</vt:lpstr>
      <vt:lpstr>Click the build now and see the exe going through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Jenkins</dc:title>
  <dc:creator>HP</dc:creator>
  <cp:lastModifiedBy>HP</cp:lastModifiedBy>
  <cp:revision>24</cp:revision>
  <dcterms:created xsi:type="dcterms:W3CDTF">2025-06-30T16:13:49Z</dcterms:created>
  <dcterms:modified xsi:type="dcterms:W3CDTF">2025-07-04T03:38:53Z</dcterms:modified>
</cp:coreProperties>
</file>