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94660"/>
  </p:normalViewPr>
  <p:slideViewPr>
    <p:cSldViewPr snapToGrid="0">
      <p:cViewPr varScale="1">
        <p:scale>
          <a:sx n="86" d="100"/>
          <a:sy n="86" d="100"/>
        </p:scale>
        <p:origin x="3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en-US" dirty="0" err="1"/>
            <a:t>Brinquedo</a:t>
          </a:r>
          <a:r>
            <a:rPr lang="en-US" dirty="0"/>
            <a:t> (</a:t>
          </a:r>
          <a:r>
            <a:rPr lang="en-US" dirty="0" err="1"/>
            <a:t>NatDes</a:t>
          </a:r>
          <a:r>
            <a:rPr lang="en-US" dirty="0"/>
            <a:t>)</a:t>
          </a:r>
          <a:endParaRPr lang="pt-BR" dirty="0"/>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en-US" dirty="0" err="1"/>
            <a:t>Estação</a:t>
          </a:r>
          <a:r>
            <a:rPr lang="en-US" dirty="0"/>
            <a:t> </a:t>
          </a:r>
          <a:r>
            <a:rPr lang="en-US" dirty="0" err="1"/>
            <a:t>Meteorológica</a:t>
          </a:r>
          <a:r>
            <a:rPr lang="en-US" dirty="0"/>
            <a:t> (</a:t>
          </a:r>
          <a:r>
            <a:rPr lang="en-US" dirty="0" err="1"/>
            <a:t>InstruMed</a:t>
          </a:r>
          <a:r>
            <a:rPr lang="en-US" dirty="0"/>
            <a:t>)</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en-US" dirty="0" err="1"/>
            <a:t>Inspèrmon</a:t>
          </a:r>
          <a:r>
            <a:rPr lang="en-US" dirty="0"/>
            <a:t> (</a:t>
          </a:r>
          <a:r>
            <a:rPr lang="en-US" dirty="0" err="1"/>
            <a:t>DesSoft</a:t>
          </a:r>
          <a:r>
            <a:rPr lang="en-US" dirty="0"/>
            <a:t>)</a:t>
          </a:r>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en-US" dirty="0" err="1"/>
            <a:t>Artigo</a:t>
          </a:r>
          <a:r>
            <a:rPr lang="en-US" dirty="0"/>
            <a:t> </a:t>
          </a:r>
          <a:r>
            <a:rPr lang="en-US" dirty="0" err="1"/>
            <a:t>científico</a:t>
          </a:r>
          <a:r>
            <a:rPr lang="en-US" dirty="0"/>
            <a:t> (GDE)</a:t>
          </a:r>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A346E610-4B50-4C35-A53C-4D4B562F8F7D}">
      <dgm:prSet phldrT="[Texto]"/>
      <dgm:spPr/>
      <dgm:t>
        <a:bodyPr/>
        <a:lstStyle/>
        <a:p>
          <a:r>
            <a:rPr lang="pt-BR" dirty="0"/>
            <a:t>Calibração de sensores (</a:t>
          </a:r>
          <a:r>
            <a:rPr lang="pt-BR" dirty="0" err="1"/>
            <a:t>InstruMed</a:t>
          </a:r>
          <a:r>
            <a:rPr lang="pt-BR" dirty="0"/>
            <a:t>)</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b="0" i="0" dirty="0"/>
            <a:t>2º e </a:t>
          </a:r>
          <a:r>
            <a:rPr lang="en-US" dirty="0"/>
            <a:t>3</a:t>
          </a:r>
          <a:r>
            <a:rPr lang="pt-BR" b="0" i="0" dirty="0"/>
            <a:t>º Projetos (</a:t>
          </a:r>
          <a:r>
            <a:rPr lang="pt-BR" b="0" i="0" dirty="0" err="1"/>
            <a:t>ModSim</a:t>
          </a:r>
          <a:r>
            <a:rPr lang="pt-BR" b="0" i="0" dirty="0"/>
            <a:t>)</a:t>
          </a:r>
          <a:endParaRPr lang="pt-BR" dirty="0"/>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9DE422B9-921E-407A-9096-F5C0692B0E38}">
      <dgm:prSet phldrT="[Texto]"/>
      <dgm:spPr/>
      <dgm:t>
        <a:bodyPr/>
        <a:lstStyle/>
        <a:p>
          <a:r>
            <a:rPr lang="en-US" dirty="0" err="1"/>
            <a:t>Organização</a:t>
          </a:r>
          <a:r>
            <a:rPr lang="en-US" dirty="0"/>
            <a:t> de </a:t>
          </a:r>
          <a:r>
            <a:rPr lang="en-US" dirty="0" err="1"/>
            <a:t>lista</a:t>
          </a:r>
          <a:r>
            <a:rPr lang="en-US" dirty="0"/>
            <a:t> (</a:t>
          </a:r>
          <a:r>
            <a:rPr lang="en-US" dirty="0" err="1"/>
            <a:t>DesSoft</a:t>
          </a:r>
          <a:r>
            <a:rPr lang="en-US" dirty="0"/>
            <a:t>)</a:t>
          </a:r>
        </a:p>
      </dgm:t>
    </dgm:pt>
    <dgm:pt modelId="{EE69FAA6-9D29-4435-809B-198FAB89A990}" type="parTrans" cxnId="{289EC0D4-E845-456E-A454-BF4754DE18AA}">
      <dgm:prSet/>
      <dgm:spPr/>
      <dgm:t>
        <a:bodyPr/>
        <a:lstStyle/>
        <a:p>
          <a:endParaRPr lang="pt-BR"/>
        </a:p>
      </dgm:t>
    </dgm:pt>
    <dgm:pt modelId="{F16D9C95-0CB0-4095-8CE0-917EB9177E4E}" type="sibTrans" cxnId="{289EC0D4-E845-456E-A454-BF4754DE18AA}">
      <dgm:prSet/>
      <dgm:spPr/>
      <dgm:t>
        <a:bodyPr/>
        <a:lstStyle/>
        <a:p>
          <a:endParaRPr lang="pt-BR"/>
        </a:p>
      </dgm:t>
    </dgm:pt>
    <dgm:pt modelId="{0CC1A783-9A46-4CF9-B050-E0F63756BCBD}">
      <dgm:prSet phldrT="[Texto]"/>
      <dgm:spPr/>
      <dgm:t>
        <a:bodyPr/>
        <a:lstStyle/>
        <a:p>
          <a:r>
            <a:rPr lang="en-US" dirty="0" err="1"/>
            <a:t>Impressão</a:t>
          </a:r>
          <a:r>
            <a:rPr lang="en-US" dirty="0"/>
            <a:t> de </a:t>
          </a:r>
          <a:r>
            <a:rPr lang="en-US" dirty="0" err="1"/>
            <a:t>circuito</a:t>
          </a:r>
          <a:r>
            <a:rPr lang="en-US" dirty="0"/>
            <a:t> (</a:t>
          </a:r>
          <a:r>
            <a:rPr lang="en-US" dirty="0" err="1"/>
            <a:t>IstruMed</a:t>
          </a:r>
          <a:r>
            <a:rPr lang="en-US" dirty="0"/>
            <a:t>)</a:t>
          </a:r>
        </a:p>
      </dgm:t>
    </dgm:pt>
    <dgm:pt modelId="{19E1BA41-37F9-4951-BD08-C707FD45EE47}" type="parTrans" cxnId="{E1D9867D-43DA-4C41-97FB-40E15C23DADB}">
      <dgm:prSet/>
      <dgm:spPr/>
      <dgm:t>
        <a:bodyPr/>
        <a:lstStyle/>
        <a:p>
          <a:endParaRPr lang="pt-BR"/>
        </a:p>
      </dgm:t>
    </dgm:pt>
    <dgm:pt modelId="{71A2A6EC-CBA9-45DA-B451-2390E1D5CA53}" type="sibTrans" cxnId="{E1D9867D-43DA-4C41-97FB-40E15C23DADB}">
      <dgm:prSet/>
      <dgm:spPr/>
      <dgm:t>
        <a:bodyPr/>
        <a:lstStyle/>
        <a:p>
          <a:endParaRPr lang="pt-BR"/>
        </a:p>
      </dgm:t>
    </dgm:pt>
    <dgm:pt modelId="{E3093668-ACCB-4CF7-8735-CD593E52646E}">
      <dgm:prSet phldrT="[Texto]"/>
      <dgm:spPr/>
      <dgm:t>
        <a:bodyPr/>
        <a:lstStyle/>
        <a:p>
          <a:r>
            <a:rPr lang="en-US" dirty="0" err="1"/>
            <a:t>Brinquedo</a:t>
          </a:r>
          <a:r>
            <a:rPr lang="en-US" dirty="0"/>
            <a:t> (</a:t>
          </a:r>
          <a:r>
            <a:rPr lang="en-US" dirty="0" err="1"/>
            <a:t>NatDes</a:t>
          </a:r>
          <a:r>
            <a:rPr lang="en-US" dirty="0"/>
            <a:t>)</a:t>
          </a:r>
          <a:endParaRPr lang="pt-BR" dirty="0"/>
        </a:p>
      </dgm:t>
    </dgm:pt>
    <dgm:pt modelId="{A7933CCE-385D-4DC6-BB05-10C157FCD40F}" type="sibTrans" cxnId="{38E6B83D-B121-4655-819E-CD8ACE1D26A3}">
      <dgm:prSet/>
      <dgm:spPr/>
      <dgm:t>
        <a:bodyPr/>
        <a:lstStyle/>
        <a:p>
          <a:endParaRPr lang="pt-BR"/>
        </a:p>
      </dgm:t>
    </dgm:pt>
    <dgm:pt modelId="{4B107640-A380-4F53-B8A9-741ED4724835}" type="parTrans" cxnId="{38E6B83D-B121-4655-819E-CD8ACE1D26A3}">
      <dgm:prSet/>
      <dgm:spPr/>
      <dgm:t>
        <a:bodyPr/>
        <a:lstStyle/>
        <a:p>
          <a:endParaRPr lang="pt-BR"/>
        </a:p>
      </dgm:t>
    </dgm:pt>
    <dgm:pt modelId="{B747EF7D-A3C5-41B1-A14B-1803E95E9A90}">
      <dgm:prSet phldrT="[Texto]"/>
      <dgm:spPr/>
      <dgm:t>
        <a:bodyPr/>
        <a:lstStyle/>
        <a:p>
          <a:r>
            <a:rPr lang="en-US" dirty="0" err="1"/>
            <a:t>Solda</a:t>
          </a:r>
          <a:endParaRPr lang="en-US" dirty="0"/>
        </a:p>
        <a:p>
          <a:r>
            <a:rPr lang="en-US" dirty="0"/>
            <a:t> (</a:t>
          </a:r>
          <a:r>
            <a:rPr lang="en-US" dirty="0" err="1"/>
            <a:t>InstruMed</a:t>
          </a:r>
          <a:r>
            <a:rPr lang="en-US" dirty="0"/>
            <a:t>)</a:t>
          </a:r>
          <a:endParaRPr lang="pt-BR" dirty="0"/>
        </a:p>
      </dgm:t>
    </dgm:pt>
    <dgm:pt modelId="{E4E30C45-E80C-4C0E-B5FB-362F8B0F2911}" type="parTrans" cxnId="{D40B383C-78D2-4C34-93CC-50FE114CD380}">
      <dgm:prSet/>
      <dgm:spPr/>
      <dgm:t>
        <a:bodyPr/>
        <a:lstStyle/>
        <a:p>
          <a:endParaRPr lang="pt-BR"/>
        </a:p>
      </dgm:t>
    </dgm:pt>
    <dgm:pt modelId="{791B3F60-6B78-4B7F-80DC-0DC87D74E17B}" type="sibTrans" cxnId="{D40B383C-78D2-4C34-93CC-50FE114CD380}">
      <dgm:prSet/>
      <dgm:spPr/>
      <dgm:t>
        <a:bodyPr/>
        <a:lstStyle/>
        <a:p>
          <a:endParaRPr lang="pt-BR"/>
        </a:p>
      </dgm:t>
    </dgm:pt>
    <dgm:pt modelId="{621DCDB5-DF2F-44E3-8E55-059193F92635}">
      <dgm:prSet phldrT="[Texto]"/>
      <dgm:spPr/>
      <dgm:t>
        <a:bodyPr/>
        <a:lstStyle/>
        <a:p>
          <a:r>
            <a:rPr lang="en-US" dirty="0" err="1"/>
            <a:t>Desenhos</a:t>
          </a:r>
          <a:r>
            <a:rPr lang="en-US" dirty="0"/>
            <a:t>/</a:t>
          </a:r>
          <a:r>
            <a:rPr lang="en-US" dirty="0" err="1"/>
            <a:t>Modelagem</a:t>
          </a:r>
          <a:r>
            <a:rPr lang="en-US" dirty="0"/>
            <a:t> 3D (</a:t>
          </a:r>
          <a:r>
            <a:rPr lang="en-US" dirty="0" err="1"/>
            <a:t>NatDes</a:t>
          </a:r>
          <a:r>
            <a:rPr lang="en-US" dirty="0"/>
            <a:t>)</a:t>
          </a:r>
          <a:endParaRPr lang="pt-BR" dirty="0"/>
        </a:p>
      </dgm:t>
    </dgm:pt>
    <dgm:pt modelId="{7441650D-995E-42F9-8E31-1D438A7E3A63}" type="parTrans" cxnId="{409D8A6F-28B6-4BA1-9B1E-31C21AE5C449}">
      <dgm:prSet/>
      <dgm:spPr/>
      <dgm:t>
        <a:bodyPr/>
        <a:lstStyle/>
        <a:p>
          <a:endParaRPr lang="pt-BR"/>
        </a:p>
      </dgm:t>
    </dgm:pt>
    <dgm:pt modelId="{8CA8A26A-C701-4AE5-9742-C4AA43F7BACE}" type="sibTrans" cxnId="{409D8A6F-28B6-4BA1-9B1E-31C21AE5C449}">
      <dgm:prSet/>
      <dgm:spPr/>
      <dgm:t>
        <a:bodyPr/>
        <a:lstStyle/>
        <a:p>
          <a:endParaRPr lang="pt-BR"/>
        </a:p>
      </dgm:t>
    </dgm:pt>
    <dgm:pt modelId="{A714FA4D-A081-48DB-A3FB-8B597B1BFB91}">
      <dgm:prSet phldrT="[Texto]"/>
      <dgm:spPr/>
      <dgm:t>
        <a:bodyPr/>
        <a:lstStyle/>
        <a:p>
          <a:pPr algn="ctr"/>
          <a:r>
            <a:rPr lang="en-US" dirty="0" err="1"/>
            <a:t>Aplicativo</a:t>
          </a:r>
          <a:r>
            <a:rPr lang="en-US" dirty="0"/>
            <a:t> functional (</a:t>
          </a:r>
          <a:r>
            <a:rPr lang="en-US" dirty="0" err="1"/>
            <a:t>DesSoft</a:t>
          </a:r>
          <a:r>
            <a:rPr lang="en-US" dirty="0"/>
            <a:t>)</a:t>
          </a:r>
        </a:p>
      </dgm:t>
    </dgm:pt>
    <dgm:pt modelId="{E7D1F6FD-1C02-4CAD-9918-F21BD3FFF317}" type="parTrans" cxnId="{86DC2442-0151-4D9A-A237-44CE1E89B9EB}">
      <dgm:prSet/>
      <dgm:spPr/>
      <dgm:t>
        <a:bodyPr/>
        <a:lstStyle/>
        <a:p>
          <a:endParaRPr lang="pt-BR"/>
        </a:p>
      </dgm:t>
    </dgm:pt>
    <dgm:pt modelId="{7CECC921-D6AF-4C4E-95BE-CE4C08696D63}" type="sibTrans" cxnId="{86DC2442-0151-4D9A-A237-44CE1E89B9EB}">
      <dgm:prSet/>
      <dgm:spPr/>
      <dgm:t>
        <a:bodyPr/>
        <a:lstStyle/>
        <a:p>
          <a:endParaRPr lang="pt-BR"/>
        </a:p>
      </dgm:t>
    </dgm:pt>
    <dgm:pt modelId="{8B18AE25-ED51-471E-B3E5-F37F5DD50815}">
      <dgm:prSet phldrT="[Texto]"/>
      <dgm:spPr/>
      <dgm:t>
        <a:bodyPr/>
        <a:lstStyle/>
        <a:p>
          <a:r>
            <a:rPr lang="en-US" dirty="0"/>
            <a:t>1</a:t>
          </a:r>
          <a:r>
            <a:rPr lang="pt-BR" b="0" i="0" dirty="0"/>
            <a:t>º</a:t>
          </a:r>
          <a:r>
            <a:rPr lang="en-US" dirty="0"/>
            <a:t>, 2</a:t>
          </a:r>
          <a:r>
            <a:rPr lang="pt-BR" b="0" i="0" dirty="0"/>
            <a:t>º</a:t>
          </a:r>
          <a:r>
            <a:rPr lang="en-US" dirty="0"/>
            <a:t> e 3</a:t>
          </a:r>
          <a:r>
            <a:rPr lang="pt-BR" b="0" i="0" dirty="0"/>
            <a:t>º</a:t>
          </a:r>
          <a:r>
            <a:rPr lang="en-US" dirty="0"/>
            <a:t> </a:t>
          </a:r>
          <a:r>
            <a:rPr lang="en-US" dirty="0" err="1"/>
            <a:t>Projetos</a:t>
          </a:r>
          <a:r>
            <a:rPr lang="en-US" dirty="0"/>
            <a:t> (</a:t>
          </a:r>
          <a:r>
            <a:rPr lang="en-US" dirty="0" err="1"/>
            <a:t>ModSim</a:t>
          </a:r>
          <a:r>
            <a:rPr lang="en-US" dirty="0"/>
            <a:t>)</a:t>
          </a:r>
          <a:endParaRPr lang="pt-BR" dirty="0"/>
        </a:p>
      </dgm:t>
    </dgm:pt>
    <dgm:pt modelId="{1FE71B7D-0170-47D9-9769-6B25F224F198}" type="parTrans" cxnId="{140F0C2B-EB61-4646-AB61-B8C03525F567}">
      <dgm:prSet/>
      <dgm:spPr/>
      <dgm:t>
        <a:bodyPr/>
        <a:lstStyle/>
        <a:p>
          <a:endParaRPr lang="pt-BR"/>
        </a:p>
      </dgm:t>
    </dgm:pt>
    <dgm:pt modelId="{2AB4D775-06DF-4657-B2E6-1FB644781E2B}" type="sibTrans" cxnId="{140F0C2B-EB61-4646-AB61-B8C03525F567}">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3">
        <dgm:presLayoutVars>
          <dgm:bulletEnabled val="1"/>
        </dgm:presLayoutVars>
      </dgm:prSet>
      <dgm:spPr/>
    </dgm:pt>
    <dgm:pt modelId="{EE06A540-5FB7-4132-8EAD-82CC3764E1B2}" type="pres">
      <dgm:prSet presAssocID="{DFD73739-77C3-4545-8AB8-A76A70172E1A}" presName="aSpace2" presStyleCnt="0"/>
      <dgm:spPr/>
    </dgm:pt>
    <dgm:pt modelId="{C621B260-D408-4A4E-922A-DF2511BEBB4A}" type="pres">
      <dgm:prSet presAssocID="{621DCDB5-DF2F-44E3-8E55-059193F92635}" presName="childNode" presStyleLbl="node1" presStyleIdx="1" presStyleCnt="13">
        <dgm:presLayoutVars>
          <dgm:bulletEnabled val="1"/>
        </dgm:presLayoutVars>
      </dgm:prSet>
      <dgm:spPr/>
    </dgm:pt>
    <dgm:pt modelId="{F3C10001-3C81-48D6-A68A-27280288D825}" type="pres">
      <dgm:prSet presAssocID="{621DCDB5-DF2F-44E3-8E55-059193F92635}" presName="aSpace2" presStyleCnt="0"/>
      <dgm:spPr/>
    </dgm:pt>
    <dgm:pt modelId="{8CA9BF7F-7A23-4F8E-81B3-A89FD1880B44}" type="pres">
      <dgm:prSet presAssocID="{A346E610-4B50-4C35-A53C-4D4B562F8F7D}" presName="childNode" presStyleLbl="node1" presStyleIdx="2" presStyleCnt="13">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3" presStyleCnt="13">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4" presStyleCnt="13" custScaleX="101727" custScaleY="31031" custLinFactNeighborY="-35221">
        <dgm:presLayoutVars>
          <dgm:bulletEnabled val="1"/>
        </dgm:presLayoutVars>
      </dgm:prSet>
      <dgm:spPr/>
    </dgm:pt>
    <dgm:pt modelId="{A2A25D13-6BA7-4F45-995B-12C0695D5A8D}" type="pres">
      <dgm:prSet presAssocID="{810DEDB1-B4A6-4657-AF5E-AEB6410DD2D4}" presName="aSpace2" presStyleCnt="0"/>
      <dgm:spPr/>
    </dgm:pt>
    <dgm:pt modelId="{B07B8E37-9078-43BE-A05E-0EAEAF1A1F46}" type="pres">
      <dgm:prSet presAssocID="{0CC1A783-9A46-4CF9-B050-E0F63756BCBD}" presName="childNode" presStyleLbl="node1" presStyleIdx="5" presStyleCnt="13" custScaleX="101727" custScaleY="31031" custLinFactNeighborY="-35221">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6" presStyleCnt="13" custScaleY="31670" custLinFactNeighborX="-1050" custLinFactNeighborY="20119">
        <dgm:presLayoutVars>
          <dgm:bulletEnabled val="1"/>
        </dgm:presLayoutVars>
      </dgm:prSet>
      <dgm:spPr/>
    </dgm:pt>
    <dgm:pt modelId="{5C207F2B-71D5-413F-8AA9-922AA00B35B5}" type="pres">
      <dgm:prSet presAssocID="{F9E9653E-7ECC-47A2-B46E-32803E632938}" presName="aSpace2" presStyleCnt="0"/>
      <dgm:spPr/>
    </dgm:pt>
    <dgm:pt modelId="{73F7A40A-FEAF-4D79-B187-0E5E197D6A81}" type="pres">
      <dgm:prSet presAssocID="{9DE422B9-921E-407A-9096-F5C0692B0E38}" presName="childNode" presStyleLbl="node1" presStyleIdx="7" presStyleCnt="13" custScaleX="101727" custScaleY="31031" custLinFactNeighborY="-9331">
        <dgm:presLayoutVars>
          <dgm:bulletEnabled val="1"/>
        </dgm:presLayoutVars>
      </dgm:prSet>
      <dgm:spPr/>
    </dgm:pt>
    <dgm:pt modelId="{48D5E7DF-6025-4831-9A12-604D317808DB}" type="pres">
      <dgm:prSet presAssocID="{9DE422B9-921E-407A-9096-F5C0692B0E38}" presName="aSpace2" presStyleCnt="0"/>
      <dgm:spPr/>
    </dgm:pt>
    <dgm:pt modelId="{0C95DCF4-8958-4742-918B-0EDF88B9C3DF}" type="pres">
      <dgm:prSet presAssocID="{A714FA4D-A081-48DB-A3FB-8B597B1BFB91}" presName="childNode" presStyleLbl="node1" presStyleIdx="8" presStyleCnt="13" custScaleX="101727" custScaleY="31031" custLinFactNeighborY="-35221">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9" presStyleCnt="13" custScaleY="27932" custLinFactNeighborX="3150" custLinFactNeighborY="-14710">
        <dgm:presLayoutVars>
          <dgm:bulletEnabled val="1"/>
        </dgm:presLayoutVars>
      </dgm:prSet>
      <dgm:spPr/>
    </dgm:pt>
    <dgm:pt modelId="{B5ED9A38-2C0B-462A-A774-F54E83F40E1E}" type="pres">
      <dgm:prSet presAssocID="{E3093668-ACCB-4CF7-8735-CD593E52646E}" presName="aSpace2" presStyleCnt="0"/>
      <dgm:spPr/>
    </dgm:pt>
    <dgm:pt modelId="{3E433890-3DDB-4679-90D0-1902FBE85C77}" type="pres">
      <dgm:prSet presAssocID="{B747EF7D-A3C5-41B1-A14B-1803E95E9A90}" presName="childNode" presStyleLbl="node1" presStyleIdx="10" presStyleCnt="13" custScaleY="29970" custLinFactNeighborX="3150" custLinFactNeighborY="1919">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1" presStyleCnt="13" custScaleY="31670" custLinFactNeighborX="1050" custLinFactNeighborY="-39649">
        <dgm:presLayoutVars>
          <dgm:bulletEnabled val="1"/>
        </dgm:presLayoutVars>
      </dgm:prSet>
      <dgm:spPr/>
    </dgm:pt>
    <dgm:pt modelId="{313308EF-BEDF-4C3F-BE55-8047C94796ED}" type="pres">
      <dgm:prSet presAssocID="{BDA7F26E-7E77-405E-975F-1070EEAB3DB0}" presName="aSpace2" presStyleCnt="0"/>
      <dgm:spPr/>
    </dgm:pt>
    <dgm:pt modelId="{59E92DA9-FEBE-4F3F-AE7D-838C40E68253}" type="pres">
      <dgm:prSet presAssocID="{8B18AE25-ED51-471E-B3E5-F37F5DD50815}" presName="childNode" presStyleLbl="node1" presStyleIdx="12" presStyleCnt="13" custScaleY="31670" custLinFactNeighborX="1050" custLinFactNeighborY="-39649">
        <dgm:presLayoutVars>
          <dgm:bulletEnabled val="1"/>
        </dgm:presLayoutVars>
      </dgm:prSet>
      <dgm:spPr/>
    </dgm:pt>
  </dgm:ptLst>
  <dgm:cxnLst>
    <dgm:cxn modelId="{4BC8D624-B779-4682-A8B8-5F88A35AAD5B}" type="presOf" srcId="{621DCDB5-DF2F-44E3-8E55-059193F92635}" destId="{C621B260-D408-4A4E-922A-DF2511BEBB4A}" srcOrd="0"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140F0C2B-EB61-4646-AB61-B8C03525F567}" srcId="{0971B7E3-B3A7-42E3-94FC-9A076BDE9A0E}" destId="{8B18AE25-ED51-471E-B3E5-F37F5DD50815}" srcOrd="1" destOrd="0" parTransId="{1FE71B7D-0170-47D9-9769-6B25F224F198}" sibTransId="{2AB4D775-06DF-4657-B2E6-1FB644781E2B}"/>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D40B383C-78D2-4C34-93CC-50FE114CD380}" srcId="{8E113AD3-1216-4868-873B-9A4AEC9A5003}" destId="{B747EF7D-A3C5-41B1-A14B-1803E95E9A90}" srcOrd="1" destOrd="0" parTransId="{E4E30C45-E80C-4C0E-B5FB-362F8B0F2911}" sibTransId="{791B3F60-6B78-4B7F-80DC-0DC87D74E17B}"/>
    <dgm:cxn modelId="{38E6B83D-B121-4655-819E-CD8ACE1D26A3}" srcId="{8E113AD3-1216-4868-873B-9A4AEC9A5003}" destId="{E3093668-ACCB-4CF7-8735-CD593E52646E}" srcOrd="0" destOrd="0" parTransId="{4B107640-A380-4F53-B8A9-741ED4724835}" sibTransId="{A7933CCE-385D-4DC6-BB05-10C157FCD40F}"/>
    <dgm:cxn modelId="{86DC2442-0151-4D9A-A237-44CE1E89B9EB}" srcId="{12E2AACC-1F59-4249-A192-05E2DC555A22}" destId="{A714FA4D-A081-48DB-A3FB-8B597B1BFB91}" srcOrd="2" destOrd="0" parTransId="{E7D1F6FD-1C02-4CAD-9918-F21BD3FFF317}" sibTransId="{7CECC921-D6AF-4C4E-95BE-CE4C08696D63}"/>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8400E64B-2415-4F93-BD42-71DE4504D2FB}" type="presOf" srcId="{A714FA4D-A081-48DB-A3FB-8B597B1BFB91}" destId="{0C95DCF4-8958-4742-918B-0EDF88B9C3DF}" srcOrd="0" destOrd="0" presId="urn:microsoft.com/office/officeart/2005/8/layout/lProcess2"/>
    <dgm:cxn modelId="{409D8A6F-28B6-4BA1-9B1E-31C21AE5C449}" srcId="{8245208F-8744-45B1-90A8-86D542F934F0}" destId="{621DCDB5-DF2F-44E3-8E55-059193F92635}" srcOrd="1" destOrd="0" parTransId="{7441650D-995E-42F9-8E31-1D438A7E3A63}" sibTransId="{8CA8A26A-C701-4AE5-9742-C4AA43F7BACE}"/>
    <dgm:cxn modelId="{1DE54C50-4893-4AC1-9B42-E842A68C96B4}" type="presOf" srcId="{B747EF7D-A3C5-41B1-A14B-1803E95E9A90}" destId="{3E433890-3DDB-4679-90D0-1902FBE85C77}" srcOrd="0"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118A027D-EB03-4B57-B640-38D51DDB9A0F}" type="presOf" srcId="{8245208F-8744-45B1-90A8-86D542F934F0}" destId="{A696E25A-5CCD-438C-A29D-580FB0952415}" srcOrd="1" destOrd="0" presId="urn:microsoft.com/office/officeart/2005/8/layout/lProcess2"/>
    <dgm:cxn modelId="{E1D9867D-43DA-4C41-97FB-40E15C23DADB}" srcId="{6689905A-B81B-4A9C-ADBB-371B03968A79}" destId="{0CC1A783-9A46-4CF9-B050-E0F63756BCBD}" srcOrd="1" destOrd="0" parTransId="{19E1BA41-37F9-4951-BD08-C707FD45EE47}" sibTransId="{71A2A6EC-CBA9-45DA-B451-2390E1D5CA53}"/>
    <dgm:cxn modelId="{8BDC5B80-B577-4C50-B0A6-418FBDD534AA}" type="presOf" srcId="{810DEDB1-B4A6-4657-AF5E-AEB6410DD2D4}" destId="{1A444BC5-2F1A-4793-A8FB-134629D1C603}" srcOrd="0" destOrd="0" presId="urn:microsoft.com/office/officeart/2005/8/layout/lProcess2"/>
    <dgm:cxn modelId="{47F68B80-CA11-404F-9C54-54BD63B1F8BD}" type="presOf" srcId="{9DE422B9-921E-407A-9096-F5C0692B0E38}" destId="{73F7A40A-FEAF-4D79-B187-0E5E197D6A81}"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10F0299B-0AA7-4C2D-BA43-64A99C82E37C}" srcId="{8245208F-8744-45B1-90A8-86D542F934F0}" destId="{A038BA8D-7FB9-4D06-9B3E-479A42691246}" srcOrd="3" destOrd="0" parTransId="{EA181C66-DDD9-47BB-AD4D-18D0FF700DB7}" sibTransId="{0B3ADF94-9728-4D36-8877-8FA814E47791}"/>
    <dgm:cxn modelId="{7121BE9B-F4EE-497F-8096-3439D7F75581}" srcId="{8245208F-8744-45B1-90A8-86D542F934F0}" destId="{A346E610-4B50-4C35-A53C-4D4B562F8F7D}" srcOrd="2" destOrd="0" parTransId="{136DE74A-A0A2-4B79-BF21-373EA1B95942}" sibTransId="{9272514F-2195-40F0-A443-206EA70F9EBC}"/>
    <dgm:cxn modelId="{439E429E-7F8C-4BCF-95D9-1CEB6BE19EFF}" type="presOf" srcId="{6689905A-B81B-4A9C-ADBB-371B03968A79}" destId="{F7BF947C-DE94-4185-B8D5-1B887DD85655}" srcOrd="1" destOrd="0" presId="urn:microsoft.com/office/officeart/2005/8/layout/lProcess2"/>
    <dgm:cxn modelId="{D992689F-DA42-445B-B9DD-A015CE11BC25}" type="presOf" srcId="{0CC1A783-9A46-4CF9-B050-E0F63756BCBD}" destId="{B07B8E37-9078-43BE-A05E-0EAEAF1A1F46}" srcOrd="0" destOrd="0" presId="urn:microsoft.com/office/officeart/2005/8/layout/lProcess2"/>
    <dgm:cxn modelId="{B2E6ADA0-39D1-4698-AFC7-61CFAAE14AD1}" type="presOf" srcId="{BDA7F26E-7E77-405E-975F-1070EEAB3DB0}" destId="{BFF188C1-7662-4B3E-9D46-7581EFAB0185}"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101CFBD0-8D48-4E94-844A-886E2D685F0D}" type="presOf" srcId="{12E2AACC-1F59-4249-A192-05E2DC555A22}" destId="{69D903DA-678E-454A-853F-76188B603A27}" srcOrd="0" destOrd="0" presId="urn:microsoft.com/office/officeart/2005/8/layout/lProcess2"/>
    <dgm:cxn modelId="{289EC0D4-E845-456E-A454-BF4754DE18AA}" srcId="{12E2AACC-1F59-4249-A192-05E2DC555A22}" destId="{9DE422B9-921E-407A-9096-F5C0692B0E38}" srcOrd="1" destOrd="0" parTransId="{EE69FAA6-9D29-4435-809B-198FAB89A990}" sibTransId="{F16D9C95-0CB0-4095-8CE0-917EB9177E4E}"/>
    <dgm:cxn modelId="{79099BD6-51BB-4963-B906-EF894535D088}" type="presOf" srcId="{E3093668-ACCB-4CF7-8735-CD593E52646E}" destId="{A11843C8-BE16-4AFC-B7F5-C82431E17162}" srcOrd="0" destOrd="0" presId="urn:microsoft.com/office/officeart/2005/8/layout/lProcess2"/>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D76383E4-A09D-4315-B11D-404D4BAD39F8}" type="presOf" srcId="{8B18AE25-ED51-471E-B3E5-F37F5DD50815}" destId="{59E92DA9-FEBE-4F3F-AE7D-838C40E68253}" srcOrd="0" destOrd="0" presId="urn:microsoft.com/office/officeart/2005/8/layout/lProcess2"/>
    <dgm:cxn modelId="{82A85FEA-3F90-422F-A33D-BF2D8B0C3923}" srcId="{6689905A-B81B-4A9C-ADBB-371B03968A79}" destId="{810DEDB1-B4A6-4657-AF5E-AEB6410DD2D4}" srcOrd="0" destOrd="0" parTransId="{98292DC3-5B58-4215-A404-911D28DF38D9}" sibTransId="{86BE4BA9-58AD-4313-BD68-9B836E45986E}"/>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36DD07FF-CDB9-4771-8926-C9E4BB6DBFF7}" type="presOf" srcId="{A038BA8D-7FB9-4D06-9B3E-479A42691246}" destId="{DC493DA2-5315-4C52-94D0-4FE2628ED80E}"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BD8678-C945-48DC-B4C7-6501D469A19D}" type="presParOf" srcId="{77969F2D-044F-4403-9444-44EFBF74E097}" destId="{C621B260-D408-4A4E-922A-DF2511BEBB4A}" srcOrd="2" destOrd="0" presId="urn:microsoft.com/office/officeart/2005/8/layout/lProcess2"/>
    <dgm:cxn modelId="{6E7CCA7D-1CC2-4D97-9F90-1067E79E267F}" type="presParOf" srcId="{77969F2D-044F-4403-9444-44EFBF74E097}" destId="{F3C10001-3C81-48D6-A68A-27280288D825}" srcOrd="3" destOrd="0" presId="urn:microsoft.com/office/officeart/2005/8/layout/lProcess2"/>
    <dgm:cxn modelId="{C9C5FD37-7904-49B9-A191-9852F7448EA6}" type="presParOf" srcId="{77969F2D-044F-4403-9444-44EFBF74E097}" destId="{8CA9BF7F-7A23-4F8E-81B3-A89FD1880B44}" srcOrd="4" destOrd="0" presId="urn:microsoft.com/office/officeart/2005/8/layout/lProcess2"/>
    <dgm:cxn modelId="{B48AEA4F-EE92-4C8C-BD63-048EA8D26821}" type="presParOf" srcId="{77969F2D-044F-4403-9444-44EFBF74E097}" destId="{A6C5C2E3-94F1-46B4-A92C-04E25F7D5A35}" srcOrd="5" destOrd="0" presId="urn:microsoft.com/office/officeart/2005/8/layout/lProcess2"/>
    <dgm:cxn modelId="{64AFAB16-D75F-4312-9AEA-EEB4AEF15457}" type="presParOf" srcId="{77969F2D-044F-4403-9444-44EFBF74E097}" destId="{DC493DA2-5315-4C52-94D0-4FE2628ED80E}" srcOrd="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6333878-EA0E-4803-9563-1C908A5B7588}" type="presParOf" srcId="{9E7F3C47-D5FB-4AC1-8A29-4F7718F2A67A}" destId="{A2A25D13-6BA7-4F45-995B-12C0695D5A8D}" srcOrd="1" destOrd="0" presId="urn:microsoft.com/office/officeart/2005/8/layout/lProcess2"/>
    <dgm:cxn modelId="{29F8F7A7-AB58-4CD3-9010-E46E55F9E82E}" type="presParOf" srcId="{9E7F3C47-D5FB-4AC1-8A29-4F7718F2A67A}" destId="{B07B8E37-9078-43BE-A05E-0EAEAF1A1F46}" srcOrd="2"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6DF741FF-988E-4184-BE95-2AC5430D936B}" type="presParOf" srcId="{2173CBA1-E6AC-49B5-BFE8-20688C1F312A}" destId="{5C207F2B-71D5-413F-8AA9-922AA00B35B5}" srcOrd="1" destOrd="0" presId="urn:microsoft.com/office/officeart/2005/8/layout/lProcess2"/>
    <dgm:cxn modelId="{E038DAAC-DC59-41C1-A16D-04347EF48593}" type="presParOf" srcId="{2173CBA1-E6AC-49B5-BFE8-20688C1F312A}" destId="{73F7A40A-FEAF-4D79-B187-0E5E197D6A81}" srcOrd="2" destOrd="0" presId="urn:microsoft.com/office/officeart/2005/8/layout/lProcess2"/>
    <dgm:cxn modelId="{84180245-D95F-4214-B4E9-FB3B3565DB1D}" type="presParOf" srcId="{2173CBA1-E6AC-49B5-BFE8-20688C1F312A}" destId="{48D5E7DF-6025-4831-9A12-604D317808DB}" srcOrd="3" destOrd="0" presId="urn:microsoft.com/office/officeart/2005/8/layout/lProcess2"/>
    <dgm:cxn modelId="{1849A743-8928-4FB8-8F2B-3D608A8F6CAB}" type="presParOf" srcId="{2173CBA1-E6AC-49B5-BFE8-20688C1F312A}" destId="{0C95DCF4-8958-4742-918B-0EDF88B9C3DF}" srcOrd="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146C1440-A7E1-4053-99FE-3734B26FA726}" type="presParOf" srcId="{8AF6ACE0-F867-4014-85AC-E024AA022AA5}" destId="{B5ED9A38-2C0B-462A-A774-F54E83F40E1E}" srcOrd="1" destOrd="0" presId="urn:microsoft.com/office/officeart/2005/8/layout/lProcess2"/>
    <dgm:cxn modelId="{2863FC6F-D5B5-4E99-A7C6-51454D1E281E}" type="presParOf" srcId="{8AF6ACE0-F867-4014-85AC-E024AA022AA5}" destId="{3E433890-3DDB-4679-90D0-1902FBE85C77}" srcOrd="2"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E46EC495-CEB0-43C5-BFF1-5E369A114E73}" type="presParOf" srcId="{15A6E30F-D56B-460C-AB5F-4ECA4286ED68}" destId="{313308EF-BEDF-4C3F-BE55-8047C94796ED}" srcOrd="1" destOrd="0" presId="urn:microsoft.com/office/officeart/2005/8/layout/lProcess2"/>
    <dgm:cxn modelId="{5E1D2B1F-CB97-486F-80DA-4421D829F8BB}" type="presParOf" srcId="{15A6E30F-D56B-460C-AB5F-4ECA4286ED68}" destId="{59E92DA9-FEBE-4F3F-AE7D-838C40E6825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1534"/>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Brinquedo</a:t>
          </a:r>
          <a:r>
            <a:rPr lang="en-US" sz="1300" kern="1200" dirty="0"/>
            <a:t> (</a:t>
          </a:r>
          <a:r>
            <a:rPr lang="en-US" sz="1300" kern="1200" dirty="0" err="1"/>
            <a:t>NatDes</a:t>
          </a:r>
          <a:r>
            <a:rPr lang="en-US" sz="1300" kern="1200" dirty="0"/>
            <a:t>)</a:t>
          </a:r>
          <a:endParaRPr lang="pt-BR" sz="1300" kern="1200" dirty="0"/>
        </a:p>
      </dsp:txBody>
      <dsp:txXfrm>
        <a:off x="235607" y="1299759"/>
        <a:ext cx="1654426" cy="585806"/>
      </dsp:txXfrm>
    </dsp:sp>
    <dsp:sp modelId="{C621B260-D408-4A4E-922A-DF2511BEBB4A}">
      <dsp:nvSpPr>
        <dsp:cNvPr id="0" name=""/>
        <dsp:cNvSpPr/>
      </dsp:nvSpPr>
      <dsp:spPr>
        <a:xfrm>
          <a:off x="217382" y="1999522"/>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Desenhos</a:t>
          </a:r>
          <a:r>
            <a:rPr lang="en-US" sz="1300" kern="1200" dirty="0"/>
            <a:t>/</a:t>
          </a:r>
          <a:r>
            <a:rPr lang="en-US" sz="1300" kern="1200" dirty="0" err="1"/>
            <a:t>Modelagem</a:t>
          </a:r>
          <a:r>
            <a:rPr lang="en-US" sz="1300" kern="1200" dirty="0"/>
            <a:t> 3D (</a:t>
          </a:r>
          <a:r>
            <a:rPr lang="en-US" sz="1300" kern="1200" dirty="0" err="1"/>
            <a:t>NatDes</a:t>
          </a:r>
          <a:r>
            <a:rPr lang="en-US" sz="1300" kern="1200" dirty="0"/>
            <a:t>)</a:t>
          </a:r>
          <a:endParaRPr lang="pt-BR" sz="1300" kern="1200" dirty="0"/>
        </a:p>
      </dsp:txBody>
      <dsp:txXfrm>
        <a:off x="235607" y="2017747"/>
        <a:ext cx="1654426" cy="585806"/>
      </dsp:txXfrm>
    </dsp:sp>
    <dsp:sp modelId="{8CA9BF7F-7A23-4F8E-81B3-A89FD1880B44}">
      <dsp:nvSpPr>
        <dsp:cNvPr id="0" name=""/>
        <dsp:cNvSpPr/>
      </dsp:nvSpPr>
      <dsp:spPr>
        <a:xfrm>
          <a:off x="217382" y="2717511"/>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pt-BR" sz="1300" kern="1200" dirty="0"/>
            <a:t>Calibração de sensores (</a:t>
          </a:r>
          <a:r>
            <a:rPr lang="pt-BR" sz="1300" kern="1200" dirty="0" err="1"/>
            <a:t>InstruMed</a:t>
          </a:r>
          <a:r>
            <a:rPr lang="pt-BR" sz="1300" kern="1200" dirty="0"/>
            <a:t>)</a:t>
          </a:r>
        </a:p>
      </dsp:txBody>
      <dsp:txXfrm>
        <a:off x="235607" y="2735736"/>
        <a:ext cx="1654426" cy="585806"/>
      </dsp:txXfrm>
    </dsp:sp>
    <dsp:sp modelId="{DC493DA2-5315-4C52-94D0-4FE2628ED80E}">
      <dsp:nvSpPr>
        <dsp:cNvPr id="0" name=""/>
        <dsp:cNvSpPr/>
      </dsp:nvSpPr>
      <dsp:spPr>
        <a:xfrm>
          <a:off x="217382" y="3435500"/>
          <a:ext cx="1690876" cy="622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pt-BR" sz="1300" b="0" i="0" kern="1200" dirty="0"/>
            <a:t>2º e </a:t>
          </a:r>
          <a:r>
            <a:rPr lang="en-US" sz="1300" kern="1200" dirty="0"/>
            <a:t>3</a:t>
          </a:r>
          <a:r>
            <a:rPr lang="pt-BR" sz="1300" b="0" i="0" kern="1200" dirty="0"/>
            <a:t>º Projetos (</a:t>
          </a:r>
          <a:r>
            <a:rPr lang="pt-BR" sz="1300" b="0" i="0" kern="1200" dirty="0" err="1"/>
            <a:t>ModSim</a:t>
          </a:r>
          <a:r>
            <a:rPr lang="pt-BR" sz="1300" b="0" i="0" kern="1200" dirty="0"/>
            <a:t>)</a:t>
          </a:r>
          <a:endParaRPr lang="pt-BR" sz="1300" kern="1200" dirty="0"/>
        </a:p>
      </dsp:txBody>
      <dsp:txXfrm>
        <a:off x="235607" y="3453725"/>
        <a:ext cx="1654426" cy="585806"/>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74896" y="1444075"/>
          <a:ext cx="1720077" cy="8615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Estação</a:t>
          </a:r>
          <a:r>
            <a:rPr lang="en-US" sz="1300" kern="1200" dirty="0"/>
            <a:t> </a:t>
          </a:r>
          <a:r>
            <a:rPr lang="en-US" sz="1300" kern="1200" dirty="0" err="1"/>
            <a:t>Meteorológica</a:t>
          </a:r>
          <a:r>
            <a:rPr lang="en-US" sz="1300" kern="1200" dirty="0"/>
            <a:t> (</a:t>
          </a:r>
          <a:r>
            <a:rPr lang="en-US" sz="1300" kern="1200" dirty="0" err="1"/>
            <a:t>InstruMed</a:t>
          </a:r>
          <a:r>
            <a:rPr lang="en-US" sz="1300" kern="1200" dirty="0"/>
            <a:t>)</a:t>
          </a:r>
        </a:p>
      </dsp:txBody>
      <dsp:txXfrm>
        <a:off x="2500130" y="1469309"/>
        <a:ext cx="1669609" cy="811086"/>
      </dsp:txXfrm>
    </dsp:sp>
    <dsp:sp modelId="{B07B8E37-9078-43BE-A05E-0EAEAF1A1F46}">
      <dsp:nvSpPr>
        <dsp:cNvPr id="0" name=""/>
        <dsp:cNvSpPr/>
      </dsp:nvSpPr>
      <dsp:spPr>
        <a:xfrm>
          <a:off x="2474896" y="2732773"/>
          <a:ext cx="1720077" cy="8615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Impressão</a:t>
          </a:r>
          <a:r>
            <a:rPr lang="en-US" sz="1300" kern="1200" dirty="0"/>
            <a:t> de </a:t>
          </a:r>
          <a:r>
            <a:rPr lang="en-US" sz="1300" kern="1200" dirty="0" err="1"/>
            <a:t>circuito</a:t>
          </a:r>
          <a:r>
            <a:rPr lang="en-US" sz="1300" kern="1200" dirty="0"/>
            <a:t> (</a:t>
          </a:r>
          <a:r>
            <a:rPr lang="en-US" sz="1300" kern="1200" dirty="0" err="1"/>
            <a:t>IstruMed</a:t>
          </a:r>
          <a:r>
            <a:rPr lang="en-US" sz="1300" kern="1200" dirty="0"/>
            <a:t>)</a:t>
          </a:r>
        </a:p>
      </dsp:txBody>
      <dsp:txXfrm>
        <a:off x="2500130" y="2758007"/>
        <a:ext cx="1669609" cy="811086"/>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43857" y="1351227"/>
          <a:ext cx="1690876" cy="705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Inspèrmon</a:t>
          </a:r>
          <a:r>
            <a:rPr lang="en-US" sz="1300" kern="1200" dirty="0"/>
            <a:t> (</a:t>
          </a:r>
          <a:r>
            <a:rPr lang="en-US" sz="1300" kern="1200" dirty="0" err="1"/>
            <a:t>DesSoft</a:t>
          </a:r>
          <a:r>
            <a:rPr lang="en-US" sz="1300" kern="1200" dirty="0"/>
            <a:t>)</a:t>
          </a:r>
          <a:endParaRPr lang="pt-BR" sz="1300" kern="1200" dirty="0"/>
        </a:p>
      </dsp:txBody>
      <dsp:txXfrm>
        <a:off x="4764530" y="1371900"/>
        <a:ext cx="1649530" cy="664494"/>
      </dsp:txXfrm>
    </dsp:sp>
    <dsp:sp modelId="{73F7A40A-FEAF-4D79-B187-0E5E197D6A81}">
      <dsp:nvSpPr>
        <dsp:cNvPr id="0" name=""/>
        <dsp:cNvSpPr/>
      </dsp:nvSpPr>
      <dsp:spPr>
        <a:xfrm>
          <a:off x="4747011" y="2298972"/>
          <a:ext cx="1720077" cy="691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Organização</a:t>
          </a:r>
          <a:r>
            <a:rPr lang="en-US" sz="1300" kern="1200" dirty="0"/>
            <a:t> de </a:t>
          </a:r>
          <a:r>
            <a:rPr lang="en-US" sz="1300" kern="1200" dirty="0" err="1"/>
            <a:t>lista</a:t>
          </a:r>
          <a:r>
            <a:rPr lang="en-US" sz="1300" kern="1200" dirty="0"/>
            <a:t> (</a:t>
          </a:r>
          <a:r>
            <a:rPr lang="en-US" sz="1300" kern="1200" dirty="0" err="1"/>
            <a:t>DesSoft</a:t>
          </a:r>
          <a:r>
            <a:rPr lang="en-US" sz="1300" kern="1200" dirty="0"/>
            <a:t>)</a:t>
          </a:r>
        </a:p>
      </dsp:txBody>
      <dsp:txXfrm>
        <a:off x="4767267" y="2319228"/>
        <a:ext cx="1679565" cy="651087"/>
      </dsp:txXfrm>
    </dsp:sp>
    <dsp:sp modelId="{0C95DCF4-8958-4742-918B-0EDF88B9C3DF}">
      <dsp:nvSpPr>
        <dsp:cNvPr id="0" name=""/>
        <dsp:cNvSpPr/>
      </dsp:nvSpPr>
      <dsp:spPr>
        <a:xfrm>
          <a:off x="4747011" y="3244682"/>
          <a:ext cx="1720077" cy="691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Aplicativo</a:t>
          </a:r>
          <a:r>
            <a:rPr lang="en-US" sz="1300" kern="1200" dirty="0"/>
            <a:t> functional (</a:t>
          </a:r>
          <a:r>
            <a:rPr lang="en-US" sz="1300" kern="1200" dirty="0" err="1"/>
            <a:t>DesSoft</a:t>
          </a:r>
          <a:r>
            <a:rPr lang="en-US" sz="1300" kern="1200" dirty="0"/>
            <a:t>)</a:t>
          </a:r>
        </a:p>
      </dsp:txBody>
      <dsp:txXfrm>
        <a:off x="4767267" y="3264938"/>
        <a:ext cx="1679565" cy="65108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86989" y="1589436"/>
          <a:ext cx="1690876" cy="7755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Brinquedo</a:t>
          </a:r>
          <a:r>
            <a:rPr lang="en-US" sz="1300" kern="1200" dirty="0"/>
            <a:t> (</a:t>
          </a:r>
          <a:r>
            <a:rPr lang="en-US" sz="1300" kern="1200" dirty="0" err="1"/>
            <a:t>NatDes</a:t>
          </a:r>
          <a:r>
            <a:rPr lang="en-US" sz="1300" kern="1200" dirty="0"/>
            <a:t>)</a:t>
          </a:r>
          <a:endParaRPr lang="pt-BR" sz="1300" kern="1200" dirty="0"/>
        </a:p>
      </dsp:txBody>
      <dsp:txXfrm>
        <a:off x="7109703" y="1612150"/>
        <a:ext cx="1645448" cy="730084"/>
      </dsp:txXfrm>
    </dsp:sp>
    <dsp:sp modelId="{3E433890-3DDB-4679-90D0-1902FBE85C77}">
      <dsp:nvSpPr>
        <dsp:cNvPr id="0" name=""/>
        <dsp:cNvSpPr/>
      </dsp:nvSpPr>
      <dsp:spPr>
        <a:xfrm>
          <a:off x="7086989" y="2863122"/>
          <a:ext cx="1690876" cy="8320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Solda</a:t>
          </a:r>
          <a:endParaRPr lang="en-US" sz="1300" kern="1200" dirty="0"/>
        </a:p>
        <a:p>
          <a:pPr marL="0" lvl="0" indent="0" algn="ctr" defTabSz="577850">
            <a:lnSpc>
              <a:spcPct val="90000"/>
            </a:lnSpc>
            <a:spcBef>
              <a:spcPct val="0"/>
            </a:spcBef>
            <a:spcAft>
              <a:spcPct val="35000"/>
            </a:spcAft>
            <a:buNone/>
          </a:pPr>
          <a:r>
            <a:rPr lang="en-US" sz="1300" kern="1200" dirty="0"/>
            <a:t> (</a:t>
          </a:r>
          <a:r>
            <a:rPr lang="en-US" sz="1300" kern="1200" dirty="0" err="1"/>
            <a:t>InstruMed</a:t>
          </a:r>
          <a:r>
            <a:rPr lang="en-US" sz="1300" kern="1200" dirty="0"/>
            <a:t>)</a:t>
          </a:r>
          <a:endParaRPr lang="pt-BR" sz="1300" kern="1200" dirty="0"/>
        </a:p>
      </dsp:txBody>
      <dsp:txXfrm>
        <a:off x="7111360" y="2887493"/>
        <a:ext cx="1642134" cy="783354"/>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23595" y="1407420"/>
          <a:ext cx="1690876" cy="879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err="1"/>
            <a:t>Artigo</a:t>
          </a:r>
          <a:r>
            <a:rPr lang="en-US" sz="1300" kern="1200" dirty="0"/>
            <a:t> </a:t>
          </a:r>
          <a:r>
            <a:rPr lang="en-US" sz="1300" kern="1200" dirty="0" err="1"/>
            <a:t>científico</a:t>
          </a:r>
          <a:r>
            <a:rPr lang="en-US" sz="1300" kern="1200" dirty="0"/>
            <a:t> (GDE)</a:t>
          </a:r>
          <a:endParaRPr lang="pt-BR" sz="1300" kern="1200" dirty="0"/>
        </a:p>
      </dsp:txBody>
      <dsp:txXfrm>
        <a:off x="9349349" y="1433174"/>
        <a:ext cx="1639368" cy="827787"/>
      </dsp:txXfrm>
    </dsp:sp>
    <dsp:sp modelId="{59E92DA9-FEBE-4F3F-AE7D-838C40E68253}">
      <dsp:nvSpPr>
        <dsp:cNvPr id="0" name=""/>
        <dsp:cNvSpPr/>
      </dsp:nvSpPr>
      <dsp:spPr>
        <a:xfrm>
          <a:off x="9323595" y="2713859"/>
          <a:ext cx="1690876" cy="879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1</a:t>
          </a:r>
          <a:r>
            <a:rPr lang="pt-BR" sz="1300" b="0" i="0" kern="1200" dirty="0"/>
            <a:t>º</a:t>
          </a:r>
          <a:r>
            <a:rPr lang="en-US" sz="1300" kern="1200" dirty="0"/>
            <a:t>, 2</a:t>
          </a:r>
          <a:r>
            <a:rPr lang="pt-BR" sz="1300" b="0" i="0" kern="1200" dirty="0"/>
            <a:t>º</a:t>
          </a:r>
          <a:r>
            <a:rPr lang="en-US" sz="1300" kern="1200" dirty="0"/>
            <a:t> e 3</a:t>
          </a:r>
          <a:r>
            <a:rPr lang="pt-BR" sz="1300" b="0" i="0" kern="1200" dirty="0"/>
            <a:t>º</a:t>
          </a:r>
          <a:r>
            <a:rPr lang="en-US" sz="1300" kern="1200" dirty="0"/>
            <a:t> </a:t>
          </a:r>
          <a:r>
            <a:rPr lang="en-US" sz="1300" kern="1200" dirty="0" err="1"/>
            <a:t>Projetos</a:t>
          </a:r>
          <a:r>
            <a:rPr lang="en-US" sz="1300" kern="1200" dirty="0"/>
            <a:t> (</a:t>
          </a:r>
          <a:r>
            <a:rPr lang="en-US" sz="1300" kern="1200" dirty="0" err="1"/>
            <a:t>ModSim</a:t>
          </a:r>
          <a:r>
            <a:rPr lang="en-US" sz="1300" kern="1200" dirty="0"/>
            <a:t>)</a:t>
          </a:r>
          <a:endParaRPr lang="pt-BR" sz="1300" kern="1200" dirty="0"/>
        </a:p>
      </dsp:txBody>
      <dsp:txXfrm>
        <a:off x="9349349" y="2739613"/>
        <a:ext cx="1639368" cy="82778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21/08/2017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21/08/2017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21/08/2017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21/08/2017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21/08/2017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21/08/2017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21/08/2017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21/08/2017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ptimalworkshop.com/treeja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6" name="Espaço Reservado para Conteúdo 9">
            <a:extLst>
              <a:ext uri="{FF2B5EF4-FFF2-40B4-BE49-F238E27FC236}">
                <a16:creationId xmlns:a16="http://schemas.microsoft.com/office/drawing/2014/main" id="{38B23A14-68E8-44F7-B5F3-6B10E41E5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795" y="795639"/>
            <a:ext cx="7008664" cy="5798575"/>
          </a:xfrm>
        </p:spPr>
      </p:pic>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pic>
        <p:nvPicPr>
          <p:cNvPr id="7" name="Imagem 6">
            <a:extLst>
              <a:ext uri="{FF2B5EF4-FFF2-40B4-BE49-F238E27FC236}">
                <a16:creationId xmlns:a16="http://schemas.microsoft.com/office/drawing/2014/main" id="{5252F189-F63A-43D5-B4C2-9FBC5A1DE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351" y="1220788"/>
            <a:ext cx="6855933" cy="5506171"/>
          </a:xfrm>
          <a:prstGeom prst="rect">
            <a:avLst/>
          </a:prstGeom>
        </p:spPr>
      </p:pic>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pic>
        <p:nvPicPr>
          <p:cNvPr id="12" name="Imagem 11">
            <a:extLst>
              <a:ext uri="{FF2B5EF4-FFF2-40B4-BE49-F238E27FC236}">
                <a16:creationId xmlns:a16="http://schemas.microsoft.com/office/drawing/2014/main" id="{78697EC4-4C8A-4772-8473-07B976404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373" y="852256"/>
            <a:ext cx="7916600" cy="5393184"/>
          </a:xfrm>
          <a:prstGeom prst="rect">
            <a:avLst/>
          </a:prstGeom>
        </p:spPr>
      </p:pic>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EE6FE82-9B08-4A27-B996-A5A069F15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ítulo 3"/>
          <p:cNvSpPr>
            <a:spLocks noGrp="1"/>
          </p:cNvSpPr>
          <p:nvPr>
            <p:ph type="title"/>
          </p:nvPr>
        </p:nvSpPr>
        <p:spPr>
          <a:xfrm>
            <a:off x="838200" y="0"/>
            <a:ext cx="10515600" cy="1325563"/>
          </a:xfrm>
        </p:spPr>
        <p:txBody>
          <a:bodyPr/>
          <a:lstStyle/>
          <a:p>
            <a:pPr algn="ctr"/>
            <a:r>
              <a:rPr lang="pt-BR" dirty="0"/>
              <a:t>Equipe: Nome Criativo</a:t>
            </a:r>
          </a:p>
        </p:txBody>
      </p:sp>
      <p:sp>
        <p:nvSpPr>
          <p:cNvPr id="5" name="Espaço Reservado para Conteúdo 4"/>
          <p:cNvSpPr>
            <a:spLocks noGrp="1"/>
          </p:cNvSpPr>
          <p:nvPr>
            <p:ph idx="1"/>
          </p:nvPr>
        </p:nvSpPr>
        <p:spPr>
          <a:xfrm>
            <a:off x="6934200" y="5348086"/>
            <a:ext cx="10515600" cy="4351338"/>
          </a:xfrm>
        </p:spPr>
        <p:txBody>
          <a:bodyPr>
            <a:normAutofit/>
          </a:bodyPr>
          <a:lstStyle/>
          <a:p>
            <a:r>
              <a:rPr lang="pt-BR" sz="1800" dirty="0"/>
              <a:t>Iago R. Mendes – Engenharia de Computação</a:t>
            </a:r>
          </a:p>
          <a:p>
            <a:r>
              <a:rPr lang="pt-BR" sz="1800" dirty="0"/>
              <a:t>Jorge Augusto Ehrhardt – Engenharia de Computação</a:t>
            </a:r>
          </a:p>
          <a:p>
            <a:r>
              <a:rPr lang="pt-BR" sz="1800" dirty="0"/>
              <a:t>Rodrigo Crespo – Engenharia Mecânica</a:t>
            </a:r>
          </a:p>
          <a:p>
            <a:r>
              <a:rPr lang="pt-BR" sz="1800" dirty="0"/>
              <a:t>Vitor Carreta – Engenharia Mecatrônica</a:t>
            </a:r>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4" name="Retângulo 3">
            <a:extLst>
              <a:ext uri="{FF2B5EF4-FFF2-40B4-BE49-F238E27FC236}">
                <a16:creationId xmlns:a16="http://schemas.microsoft.com/office/drawing/2014/main" id="{74B4F299-E701-4E13-BD28-39B9B5A8EF3E}"/>
              </a:ext>
            </a:extLst>
          </p:cNvPr>
          <p:cNvSpPr/>
          <p:nvPr/>
        </p:nvSpPr>
        <p:spPr>
          <a:xfrm>
            <a:off x="112695" y="1964159"/>
            <a:ext cx="11966609" cy="923330"/>
          </a:xfrm>
          <a:prstGeom prst="rect">
            <a:avLst/>
          </a:prstGeom>
          <a:noFill/>
        </p:spPr>
        <p:txBody>
          <a:bodyPr wrap="none" lIns="91440" tIns="45720" rIns="91440" bIns="45720">
            <a:spAutoFit/>
          </a:bodyPr>
          <a:lstStyle/>
          <a:p>
            <a:pPr algn="ctr"/>
            <a:r>
              <a:rPr lang="pt-BR" sz="5400" b="1" cap="none" spc="0" dirty="0">
                <a:ln w="6600">
                  <a:solidFill>
                    <a:schemeClr val="accent2"/>
                  </a:solidFill>
                  <a:prstDash val="solid"/>
                </a:ln>
                <a:solidFill>
                  <a:srgbClr val="FFFFFF"/>
                </a:solidFill>
                <a:effectLst>
                  <a:outerShdw dist="38100" dir="2700000" algn="tl" rotWithShape="0">
                    <a:schemeClr val="accent2"/>
                  </a:outerShdw>
                </a:effectLst>
              </a:rPr>
              <a:t>https://github.com/ehrhardt98/Projeto1</a:t>
            </a:r>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2288246316"/>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5" name="Retângulo: Cantos Arredondados 4"/>
          <p:cNvSpPr/>
          <p:nvPr/>
        </p:nvSpPr>
        <p:spPr>
          <a:xfrm>
            <a:off x="264759" y="1617565"/>
            <a:ext cx="1367778" cy="5694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Home</a:t>
            </a:r>
          </a:p>
        </p:txBody>
      </p:sp>
      <p:sp>
        <p:nvSpPr>
          <p:cNvPr id="6" name="Retângulo: Cantos Arredondados 5">
            <a:extLst>
              <a:ext uri="{FF2B5EF4-FFF2-40B4-BE49-F238E27FC236}">
                <a16:creationId xmlns:a16="http://schemas.microsoft.com/office/drawing/2014/main" id="{C0796673-0DDC-48C4-9FF8-793BEDCA6FBE}"/>
              </a:ext>
            </a:extLst>
          </p:cNvPr>
          <p:cNvSpPr/>
          <p:nvPr/>
        </p:nvSpPr>
        <p:spPr>
          <a:xfrm>
            <a:off x="2351966" y="925935"/>
            <a:ext cx="2440496" cy="54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a:t>
            </a:r>
            <a:r>
              <a:rPr lang="pt-BR" sz="3600" dirty="0" err="1"/>
              <a:t>ntegrantes</a:t>
            </a:r>
            <a:endParaRPr lang="pt-BR" sz="3600" dirty="0"/>
          </a:p>
        </p:txBody>
      </p:sp>
      <p:sp>
        <p:nvSpPr>
          <p:cNvPr id="7" name="Retângulo: Cantos Arredondados 6">
            <a:extLst>
              <a:ext uri="{FF2B5EF4-FFF2-40B4-BE49-F238E27FC236}">
                <a16:creationId xmlns:a16="http://schemas.microsoft.com/office/drawing/2014/main" id="{3A1A9299-10AC-40A4-8E23-4A5C1C6E1831}"/>
              </a:ext>
            </a:extLst>
          </p:cNvPr>
          <p:cNvSpPr/>
          <p:nvPr/>
        </p:nvSpPr>
        <p:spPr>
          <a:xfrm>
            <a:off x="4873439" y="3083535"/>
            <a:ext cx="2870892" cy="52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Competências</a:t>
            </a:r>
          </a:p>
        </p:txBody>
      </p:sp>
      <p:sp>
        <p:nvSpPr>
          <p:cNvPr id="9" name="Seta: para a Esquerda 8">
            <a:extLst>
              <a:ext uri="{FF2B5EF4-FFF2-40B4-BE49-F238E27FC236}">
                <a16:creationId xmlns:a16="http://schemas.microsoft.com/office/drawing/2014/main" id="{2E3143A1-6E51-4804-A4AC-2E6DBFE15A67}"/>
              </a:ext>
            </a:extLst>
          </p:cNvPr>
          <p:cNvSpPr/>
          <p:nvPr/>
        </p:nvSpPr>
        <p:spPr>
          <a:xfrm rot="9590069">
            <a:off x="1657754" y="1332166"/>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a Esquerda 9">
            <a:extLst>
              <a:ext uri="{FF2B5EF4-FFF2-40B4-BE49-F238E27FC236}">
                <a16:creationId xmlns:a16="http://schemas.microsoft.com/office/drawing/2014/main" id="{1BB044FD-4C1F-454D-AFDE-3E09008D808B}"/>
              </a:ext>
            </a:extLst>
          </p:cNvPr>
          <p:cNvSpPr/>
          <p:nvPr/>
        </p:nvSpPr>
        <p:spPr>
          <a:xfrm rot="12048206">
            <a:off x="1669454" y="2166013"/>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Esquerda 10">
            <a:extLst>
              <a:ext uri="{FF2B5EF4-FFF2-40B4-BE49-F238E27FC236}">
                <a16:creationId xmlns:a16="http://schemas.microsoft.com/office/drawing/2014/main" id="{C2C0FDBC-0315-4E03-B44C-E520ECA13DCB}"/>
              </a:ext>
            </a:extLst>
          </p:cNvPr>
          <p:cNvSpPr/>
          <p:nvPr/>
        </p:nvSpPr>
        <p:spPr>
          <a:xfrm rot="17882625">
            <a:off x="4948269" y="3894379"/>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Seta: para a Esquerda 11">
            <a:extLst>
              <a:ext uri="{FF2B5EF4-FFF2-40B4-BE49-F238E27FC236}">
                <a16:creationId xmlns:a16="http://schemas.microsoft.com/office/drawing/2014/main" id="{F57DFE59-3B23-4A69-825E-8150F2719831}"/>
              </a:ext>
            </a:extLst>
          </p:cNvPr>
          <p:cNvSpPr/>
          <p:nvPr/>
        </p:nvSpPr>
        <p:spPr>
          <a:xfrm rot="16200000">
            <a:off x="5965690" y="4021840"/>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Seta: para a Esquerda 12">
            <a:extLst>
              <a:ext uri="{FF2B5EF4-FFF2-40B4-BE49-F238E27FC236}">
                <a16:creationId xmlns:a16="http://schemas.microsoft.com/office/drawing/2014/main" id="{938D40E3-F91B-4D01-AB7E-D8034A025BA1}"/>
              </a:ext>
            </a:extLst>
          </p:cNvPr>
          <p:cNvSpPr/>
          <p:nvPr/>
        </p:nvSpPr>
        <p:spPr>
          <a:xfrm rot="14230053">
            <a:off x="7001292" y="3894379"/>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Seta: para a Esquerda 13">
            <a:extLst>
              <a:ext uri="{FF2B5EF4-FFF2-40B4-BE49-F238E27FC236}">
                <a16:creationId xmlns:a16="http://schemas.microsoft.com/office/drawing/2014/main" id="{436A3F38-A3FC-468E-A95B-52DE4E4FB611}"/>
              </a:ext>
            </a:extLst>
          </p:cNvPr>
          <p:cNvSpPr/>
          <p:nvPr/>
        </p:nvSpPr>
        <p:spPr>
          <a:xfrm rot="10800000">
            <a:off x="5002825" y="620226"/>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Seta: para a Esquerda 17">
            <a:extLst>
              <a:ext uri="{FF2B5EF4-FFF2-40B4-BE49-F238E27FC236}">
                <a16:creationId xmlns:a16="http://schemas.microsoft.com/office/drawing/2014/main" id="{46527D40-D779-491C-939B-74156A683961}"/>
              </a:ext>
            </a:extLst>
          </p:cNvPr>
          <p:cNvSpPr/>
          <p:nvPr/>
        </p:nvSpPr>
        <p:spPr>
          <a:xfrm rot="10800000">
            <a:off x="5000073" y="936529"/>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Seta: para a Esquerda 18">
            <a:extLst>
              <a:ext uri="{FF2B5EF4-FFF2-40B4-BE49-F238E27FC236}">
                <a16:creationId xmlns:a16="http://schemas.microsoft.com/office/drawing/2014/main" id="{E073FF82-076D-4C7F-97DA-82D9DCB17A16}"/>
              </a:ext>
            </a:extLst>
          </p:cNvPr>
          <p:cNvSpPr/>
          <p:nvPr/>
        </p:nvSpPr>
        <p:spPr>
          <a:xfrm rot="10800000">
            <a:off x="5000074" y="1247413"/>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Seta: para a Esquerda 19">
            <a:extLst>
              <a:ext uri="{FF2B5EF4-FFF2-40B4-BE49-F238E27FC236}">
                <a16:creationId xmlns:a16="http://schemas.microsoft.com/office/drawing/2014/main" id="{49D6F63C-1E19-4552-9EA6-CD4B121069E9}"/>
              </a:ext>
            </a:extLst>
          </p:cNvPr>
          <p:cNvSpPr/>
          <p:nvPr/>
        </p:nvSpPr>
        <p:spPr>
          <a:xfrm rot="10800000">
            <a:off x="5000073" y="1567003"/>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Cantos Arredondados 20">
            <a:extLst>
              <a:ext uri="{FF2B5EF4-FFF2-40B4-BE49-F238E27FC236}">
                <a16:creationId xmlns:a16="http://schemas.microsoft.com/office/drawing/2014/main" id="{225FA39E-54B6-460A-A9F9-37297BCE1177}"/>
              </a:ext>
            </a:extLst>
          </p:cNvPr>
          <p:cNvSpPr/>
          <p:nvPr/>
        </p:nvSpPr>
        <p:spPr>
          <a:xfrm>
            <a:off x="5812592" y="589030"/>
            <a:ext cx="2612317" cy="1247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Iago R. Mendes</a:t>
            </a:r>
          </a:p>
          <a:p>
            <a:pPr algn="ctr"/>
            <a:r>
              <a:rPr lang="en-US" sz="1600" dirty="0"/>
              <a:t>Jorge Augusto von Bismark</a:t>
            </a:r>
          </a:p>
          <a:p>
            <a:pPr algn="ctr"/>
            <a:r>
              <a:rPr lang="en-US" sz="1600" dirty="0"/>
              <a:t>Rodrigo Crespo</a:t>
            </a:r>
          </a:p>
          <a:p>
            <a:pPr algn="ctr"/>
            <a:r>
              <a:rPr lang="en-US" sz="1600" dirty="0" err="1"/>
              <a:t>Vitor</a:t>
            </a:r>
            <a:r>
              <a:rPr lang="en-US" sz="1600" dirty="0"/>
              <a:t> </a:t>
            </a:r>
            <a:r>
              <a:rPr lang="en-US" sz="1600" dirty="0" err="1"/>
              <a:t>Carreta</a:t>
            </a:r>
            <a:endParaRPr lang="pt-BR" sz="1600" dirty="0"/>
          </a:p>
        </p:txBody>
      </p:sp>
      <p:sp>
        <p:nvSpPr>
          <p:cNvPr id="22" name="Retângulo: Cantos Arredondados 21">
            <a:extLst>
              <a:ext uri="{FF2B5EF4-FFF2-40B4-BE49-F238E27FC236}">
                <a16:creationId xmlns:a16="http://schemas.microsoft.com/office/drawing/2014/main" id="{463BD9EA-E12A-4689-9EA9-458313CD0BF5}"/>
              </a:ext>
            </a:extLst>
          </p:cNvPr>
          <p:cNvSpPr/>
          <p:nvPr/>
        </p:nvSpPr>
        <p:spPr>
          <a:xfrm>
            <a:off x="2351966" y="2324211"/>
            <a:ext cx="1811661" cy="52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Projetos</a:t>
            </a:r>
          </a:p>
        </p:txBody>
      </p:sp>
      <p:sp>
        <p:nvSpPr>
          <p:cNvPr id="23" name="Seta: para a Esquerda 22">
            <a:extLst>
              <a:ext uri="{FF2B5EF4-FFF2-40B4-BE49-F238E27FC236}">
                <a16:creationId xmlns:a16="http://schemas.microsoft.com/office/drawing/2014/main" id="{3EB072D3-ABE2-4782-8117-936BC83F0ED2}"/>
              </a:ext>
            </a:extLst>
          </p:cNvPr>
          <p:cNvSpPr/>
          <p:nvPr/>
        </p:nvSpPr>
        <p:spPr>
          <a:xfrm rot="12048206">
            <a:off x="4179086" y="2820063"/>
            <a:ext cx="667053" cy="2761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4" name="Retângulo: Cantos Arredondados 23">
            <a:extLst>
              <a:ext uri="{FF2B5EF4-FFF2-40B4-BE49-F238E27FC236}">
                <a16:creationId xmlns:a16="http://schemas.microsoft.com/office/drawing/2014/main" id="{A000461E-4A7B-4EA6-8E75-E402016615E3}"/>
              </a:ext>
            </a:extLst>
          </p:cNvPr>
          <p:cNvSpPr/>
          <p:nvPr/>
        </p:nvSpPr>
        <p:spPr>
          <a:xfrm>
            <a:off x="7466983" y="4456385"/>
            <a:ext cx="2635805" cy="52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Mecatrônica</a:t>
            </a:r>
          </a:p>
        </p:txBody>
      </p:sp>
      <p:sp>
        <p:nvSpPr>
          <p:cNvPr id="25" name="Retângulo: Cantos Arredondados 24">
            <a:extLst>
              <a:ext uri="{FF2B5EF4-FFF2-40B4-BE49-F238E27FC236}">
                <a16:creationId xmlns:a16="http://schemas.microsoft.com/office/drawing/2014/main" id="{716AA04F-FA1E-422E-BE18-983EDB25AFA8}"/>
              </a:ext>
            </a:extLst>
          </p:cNvPr>
          <p:cNvSpPr/>
          <p:nvPr/>
        </p:nvSpPr>
        <p:spPr>
          <a:xfrm>
            <a:off x="2508769" y="4454721"/>
            <a:ext cx="2582231" cy="52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Computação</a:t>
            </a:r>
          </a:p>
        </p:txBody>
      </p:sp>
      <p:sp>
        <p:nvSpPr>
          <p:cNvPr id="26" name="Retângulo: Cantos Arredondados 25">
            <a:extLst>
              <a:ext uri="{FF2B5EF4-FFF2-40B4-BE49-F238E27FC236}">
                <a16:creationId xmlns:a16="http://schemas.microsoft.com/office/drawing/2014/main" id="{DDD2280A-5ED3-4342-BA0E-0D5008B2B691}"/>
              </a:ext>
            </a:extLst>
          </p:cNvPr>
          <p:cNvSpPr/>
          <p:nvPr/>
        </p:nvSpPr>
        <p:spPr>
          <a:xfrm>
            <a:off x="5263614" y="4643479"/>
            <a:ext cx="2071204" cy="525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Mecânica</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pic>
        <p:nvPicPr>
          <p:cNvPr id="14" name="Imagem 13">
            <a:extLst>
              <a:ext uri="{FF2B5EF4-FFF2-40B4-BE49-F238E27FC236}">
                <a16:creationId xmlns:a16="http://schemas.microsoft.com/office/drawing/2014/main" id="{5D3556ED-CABC-4E5F-9DFA-3597F03B8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703" y="558006"/>
            <a:ext cx="6659897" cy="6014720"/>
          </a:xfrm>
          <a:prstGeom prst="rect">
            <a:avLst/>
          </a:prstGeom>
        </p:spPr>
      </p:pic>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TotalTime>
  <Words>782</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Projeto I</vt:lpstr>
      <vt:lpstr>Equipe: Nome Criativo</vt:lpstr>
      <vt:lpstr>Link do GitHub</vt:lpstr>
      <vt:lpstr>1ª atividade</vt:lpstr>
      <vt:lpstr>2ª atividade</vt:lpstr>
      <vt:lpstr>2ª atividade</vt:lpstr>
      <vt:lpstr>2ª atividade</vt:lpstr>
      <vt:lpstr>3ª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Jorge Augusto Von Bismark Ehrhardt</cp:lastModifiedBy>
  <cp:revision>20</cp:revision>
  <dcterms:created xsi:type="dcterms:W3CDTF">2017-08-14T21:14:21Z</dcterms:created>
  <dcterms:modified xsi:type="dcterms:W3CDTF">2017-08-21T22:31:44Z</dcterms:modified>
</cp:coreProperties>
</file>