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E4B9-497B-47E4-8994-F8A6EA5B362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1524-C776-4285-BF86-056B3F47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0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E4B9-497B-47E4-8994-F8A6EA5B362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1524-C776-4285-BF86-056B3F47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E4B9-497B-47E4-8994-F8A6EA5B362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1524-C776-4285-BF86-056B3F47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3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E4B9-497B-47E4-8994-F8A6EA5B362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1524-C776-4285-BF86-056B3F47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3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E4B9-497B-47E4-8994-F8A6EA5B362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1524-C776-4285-BF86-056B3F47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4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E4B9-497B-47E4-8994-F8A6EA5B362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1524-C776-4285-BF86-056B3F47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E4B9-497B-47E4-8994-F8A6EA5B362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1524-C776-4285-BF86-056B3F47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6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E4B9-497B-47E4-8994-F8A6EA5B362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1524-C776-4285-BF86-056B3F47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5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E4B9-497B-47E4-8994-F8A6EA5B362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1524-C776-4285-BF86-056B3F47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7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E4B9-497B-47E4-8994-F8A6EA5B362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1524-C776-4285-BF86-056B3F47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3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E4B9-497B-47E4-8994-F8A6EA5B362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1524-C776-4285-BF86-056B3F47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8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FE4B9-497B-47E4-8994-F8A6EA5B362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1524-C776-4285-BF86-056B3F47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7020504" y="2144629"/>
            <a:ext cx="0" cy="170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59494" y="2138190"/>
            <a:ext cx="195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8123" y="1815304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Group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8607" y="452195"/>
            <a:ext cx="38076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M[202, 10, 11</a:t>
            </a:r>
            <a:r>
              <a:rPr lang="en-US" sz="1600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Arrange </a:t>
            </a:r>
            <a:r>
              <a:rPr lang="en-US" sz="1600" dirty="0" err="1" smtClean="0"/>
              <a:t>dat</a:t>
            </a:r>
            <a:r>
              <a:rPr lang="en-US" sz="1600" dirty="0" smtClean="0"/>
              <a:t>[877,11] by group 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Note, max length of any group is 202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groups with fewer than 202 get padded with 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RED2 does not require array m[] to be created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9416366" y="4033822"/>
            <a:ext cx="5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Trait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05812" y="267099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Individual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10172" y="2719175"/>
            <a:ext cx="1550504" cy="13278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8251" y="2610709"/>
            <a:ext cx="0" cy="170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5194" y="327464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Individual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010172" y="2344940"/>
            <a:ext cx="1747325" cy="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27942" y="1976803"/>
            <a:ext cx="5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Trait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2188" y="829309"/>
            <a:ext cx="21010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dat</a:t>
            </a:r>
            <a:r>
              <a:rPr lang="en-US" sz="1600" dirty="0" smtClean="0"/>
              <a:t>[877, 12]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877 individuals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11 traits (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Integer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1 factor (grp)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754064" y="2723604"/>
            <a:ext cx="381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1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2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3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…</a:t>
            </a:r>
          </a:p>
          <a:p>
            <a:endParaRPr lang="en-US" sz="1000" dirty="0">
              <a:solidFill>
                <a:srgbClr val="0070C0"/>
              </a:solidFill>
            </a:endParaRPr>
          </a:p>
          <a:p>
            <a:r>
              <a:rPr lang="en-US" sz="1000" dirty="0" smtClean="0">
                <a:solidFill>
                  <a:srgbClr val="0070C0"/>
                </a:solidFill>
              </a:rPr>
              <a:t>877</a:t>
            </a:r>
            <a:endParaRPr lang="en-US" sz="1000" dirty="0" smtClean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10172" y="2503192"/>
            <a:ext cx="1688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1      2     3   …    …   …  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11  </a:t>
            </a:r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1133" y="2710383"/>
            <a:ext cx="3161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8849" y="2294539"/>
            <a:ext cx="381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1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2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3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…</a:t>
            </a:r>
          </a:p>
          <a:p>
            <a:endParaRPr lang="en-US" sz="1000" dirty="0">
              <a:solidFill>
                <a:srgbClr val="0070C0"/>
              </a:solidFill>
            </a:endParaRPr>
          </a:p>
          <a:p>
            <a:r>
              <a:rPr lang="en-US" sz="1000" dirty="0" smtClean="0">
                <a:solidFill>
                  <a:srgbClr val="0070C0"/>
                </a:solidFill>
              </a:rPr>
              <a:t>202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37992" y="2103406"/>
            <a:ext cx="1507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1      2     3   …    …   …  202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352387" y="2315909"/>
            <a:ext cx="2007704" cy="1785068"/>
            <a:chOff x="7239099" y="2186437"/>
            <a:chExt cx="2007704" cy="1785068"/>
          </a:xfrm>
        </p:grpSpPr>
        <p:sp>
          <p:nvSpPr>
            <p:cNvPr id="7" name="Rectangle 6"/>
            <p:cNvSpPr/>
            <p:nvPr/>
          </p:nvSpPr>
          <p:spPr>
            <a:xfrm>
              <a:off x="7696299" y="2643637"/>
              <a:ext cx="1550504" cy="13278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543899" y="2491237"/>
              <a:ext cx="1550504" cy="13278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391499" y="2338837"/>
              <a:ext cx="1550504" cy="13278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239099" y="2186437"/>
              <a:ext cx="1550504" cy="13278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8902891" y="3643777"/>
            <a:ext cx="518934" cy="53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27897" y="2710383"/>
            <a:ext cx="2503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2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3</a:t>
            </a:r>
          </a:p>
          <a:p>
            <a:r>
              <a:rPr lang="en-US" sz="1000" dirty="0" smtClean="0"/>
              <a:t>3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/>
              <a:t>4</a:t>
            </a:r>
            <a:endParaRPr lang="en-US" sz="1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237715" y="2716993"/>
            <a:ext cx="2503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2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2</a:t>
            </a:r>
          </a:p>
          <a:p>
            <a:r>
              <a:rPr lang="en-US" sz="1000" dirty="0"/>
              <a:t>2</a:t>
            </a:r>
            <a:endParaRPr lang="en-US" sz="1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2464725" y="2723604"/>
            <a:ext cx="2503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6</a:t>
            </a:r>
          </a:p>
          <a:p>
            <a:r>
              <a:rPr lang="en-US" sz="1000" dirty="0" smtClean="0"/>
              <a:t>5</a:t>
            </a:r>
          </a:p>
          <a:p>
            <a:r>
              <a:rPr lang="en-US" sz="1000" dirty="0" smtClean="0"/>
              <a:t>3</a:t>
            </a:r>
          </a:p>
          <a:p>
            <a:r>
              <a:rPr lang="en-US" sz="1000" dirty="0" smtClean="0"/>
              <a:t>3</a:t>
            </a:r>
          </a:p>
          <a:p>
            <a:r>
              <a:rPr lang="en-US" sz="1000" dirty="0" smtClean="0"/>
              <a:t>4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4</a:t>
            </a:r>
          </a:p>
          <a:p>
            <a:r>
              <a:rPr lang="en-US" sz="1000" dirty="0"/>
              <a:t>2</a:t>
            </a:r>
            <a:endParaRPr lang="en-US" sz="10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7347473" y="2280445"/>
            <a:ext cx="3417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2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3</a:t>
            </a:r>
          </a:p>
          <a:p>
            <a:r>
              <a:rPr lang="en-US" sz="1000" dirty="0" smtClean="0"/>
              <a:t>3</a:t>
            </a:r>
          </a:p>
          <a:p>
            <a:r>
              <a:rPr lang="en-US" sz="1000" dirty="0" smtClean="0"/>
              <a:t>NA</a:t>
            </a:r>
          </a:p>
          <a:p>
            <a:r>
              <a:rPr lang="en-US" sz="1000" dirty="0" smtClean="0"/>
              <a:t>NA</a:t>
            </a:r>
            <a:endParaRPr lang="en-US" sz="10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7557291" y="2287055"/>
            <a:ext cx="2503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2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2</a:t>
            </a:r>
          </a:p>
          <a:p>
            <a:r>
              <a:rPr lang="en-US" sz="1000" dirty="0"/>
              <a:t>2</a:t>
            </a:r>
            <a:endParaRPr lang="en-US" sz="10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7784301" y="2293666"/>
            <a:ext cx="3417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6</a:t>
            </a:r>
          </a:p>
          <a:p>
            <a:r>
              <a:rPr lang="en-US" sz="1000" dirty="0" smtClean="0"/>
              <a:t>5</a:t>
            </a:r>
          </a:p>
          <a:p>
            <a:r>
              <a:rPr lang="en-US" sz="1000" dirty="0" smtClean="0"/>
              <a:t>3</a:t>
            </a:r>
          </a:p>
          <a:p>
            <a:r>
              <a:rPr lang="en-US" sz="1000" dirty="0" smtClean="0"/>
              <a:t>3</a:t>
            </a:r>
          </a:p>
          <a:p>
            <a:r>
              <a:rPr lang="en-US" sz="1000" dirty="0" smtClean="0"/>
              <a:t>NA</a:t>
            </a:r>
          </a:p>
          <a:p>
            <a:r>
              <a:rPr lang="en-US" sz="1000" dirty="0" smtClean="0"/>
              <a:t>NA</a:t>
            </a:r>
          </a:p>
          <a:p>
            <a:r>
              <a:rPr lang="en-US" sz="1000" dirty="0" smtClean="0"/>
              <a:t>NA</a:t>
            </a:r>
          </a:p>
          <a:p>
            <a:r>
              <a:rPr lang="en-US" sz="1000" dirty="0" smtClean="0"/>
              <a:t>NA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02942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1812597" y="4552616"/>
            <a:ext cx="2007704" cy="1785068"/>
            <a:chOff x="7239099" y="2186437"/>
            <a:chExt cx="2007704" cy="1785068"/>
          </a:xfrm>
        </p:grpSpPr>
        <p:sp>
          <p:nvSpPr>
            <p:cNvPr id="85" name="Rectangle 84"/>
            <p:cNvSpPr/>
            <p:nvPr/>
          </p:nvSpPr>
          <p:spPr>
            <a:xfrm>
              <a:off x="7696299" y="2643637"/>
              <a:ext cx="1550504" cy="13278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543899" y="2491237"/>
              <a:ext cx="1550504" cy="13278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391499" y="2338837"/>
              <a:ext cx="1550504" cy="13278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239099" y="2186437"/>
              <a:ext cx="1550504" cy="13278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8416" y="3411499"/>
            <a:ext cx="455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Hl[ 10, 10, 11]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Summarizes [store]; </a:t>
            </a:r>
            <a:r>
              <a:rPr lang="en-US" sz="1200" dirty="0" smtClean="0"/>
              <a:t>each cell in hl[,,] is the average of all cells of store[,] (direct comparison of all individuals within 2 groups) 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8667654" y="1931646"/>
            <a:ext cx="1550504" cy="13278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355766" y="1856457"/>
            <a:ext cx="0" cy="170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90817" y="66725"/>
            <a:ext cx="4719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Store[202,202]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Pairwise difference in grades (</a:t>
            </a:r>
            <a:r>
              <a:rPr lang="en-US" sz="1200" dirty="0" err="1" smtClean="0"/>
              <a:t>zscores</a:t>
            </a:r>
            <a:r>
              <a:rPr lang="en-US" sz="1200" dirty="0" smtClean="0"/>
              <a:t>) of individuals </a:t>
            </a:r>
            <a:r>
              <a:rPr lang="en-US" sz="1200" dirty="0" smtClean="0"/>
              <a:t>within/between any 2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Matrix gets filled in iteratively, then summarized (mean) in hl[,,]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Reset[,] contains all NAs to clear Store[,] after each set of comparisons (groups)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581854" y="231950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Ind</a:t>
            </a:r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 smtClean="0">
                <a:solidFill>
                  <a:srgbClr val="0070C0"/>
                </a:solidFill>
              </a:rPr>
              <a:t>n]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949969" y="4394415"/>
            <a:ext cx="1565532" cy="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31808" y="5881503"/>
            <a:ext cx="644461" cy="62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00754" y="6458605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Trait[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]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373592" y="5408266"/>
            <a:ext cx="1550504" cy="13278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439865" y="5139145"/>
            <a:ext cx="1484231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62333" y="3766223"/>
            <a:ext cx="5334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Diss</a:t>
            </a:r>
            <a:r>
              <a:rPr lang="en-US" sz="1200" dirty="0" smtClean="0"/>
              <a:t>[ 10,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Summarizes [hl]; </a:t>
            </a:r>
            <a:r>
              <a:rPr lang="en-US" sz="1200" dirty="0" smtClean="0"/>
              <a:t>each cell in </a:t>
            </a:r>
            <a:r>
              <a:rPr lang="en-US" sz="1200" dirty="0" err="1" smtClean="0"/>
              <a:t>Diss</a:t>
            </a:r>
            <a:r>
              <a:rPr lang="en-US" sz="1200" dirty="0" smtClean="0"/>
              <a:t>[,] is the average for cells across the third dimension of hl[,,]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Eg</a:t>
            </a:r>
            <a:r>
              <a:rPr lang="en-US" sz="1200" dirty="0" smtClean="0"/>
              <a:t>: </a:t>
            </a:r>
            <a:r>
              <a:rPr lang="en-US" sz="1200" dirty="0" err="1" smtClean="0"/>
              <a:t>Diss</a:t>
            </a:r>
            <a:r>
              <a:rPr lang="en-US" sz="1200" dirty="0" smtClean="0"/>
              <a:t>[1,2] = (</a:t>
            </a:r>
            <a:r>
              <a:rPr lang="en-US" sz="1200" u="sng" dirty="0" smtClean="0"/>
              <a:t>hl[1,2,1] + hl[1,2,2] + hl[1,2,3] + hl[1,2,…]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/>
              <a:t>	</a:t>
            </a:r>
            <a:r>
              <a:rPr lang="en-US" sz="1200" dirty="0" smtClean="0"/>
              <a:t>		10 (number of traits) 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398841" y="5535309"/>
            <a:ext cx="1312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Abs(mean(hl[</a:t>
            </a:r>
            <a:r>
              <a:rPr lang="en-US" sz="1200" dirty="0" err="1" smtClean="0"/>
              <a:t>j,i</a:t>
            </a:r>
            <a:r>
              <a:rPr lang="en-US" sz="1200" dirty="0" smtClean="0"/>
              <a:t>,]))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846694" y="4586317"/>
            <a:ext cx="9140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0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0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     0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           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59283" y="1918325"/>
            <a:ext cx="381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  <a:p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  <a:p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  <a:p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…</a:t>
            </a:r>
          </a:p>
          <a:p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…</a:t>
            </a:r>
          </a:p>
          <a:p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…</a:t>
            </a:r>
          </a:p>
          <a:p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202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07917" y="5174970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1      2     3   …    …   …  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976149" y="5415084"/>
            <a:ext cx="3161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69616" y="1728227"/>
            <a:ext cx="1507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1 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2     3   …    …   …  202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34440" y="6474868"/>
            <a:ext cx="1954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1:ncol(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4818" y="6301927"/>
            <a:ext cx="2168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(j in 1:length(levels(grp))){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58345" y="4018666"/>
            <a:ext cx="2168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(k in 1:length(levels(grp))){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359194" y="1334022"/>
            <a:ext cx="1832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(l in 1:maxN){ 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36144" y="2787411"/>
            <a:ext cx="2168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(n in 1:maxN){ 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82380" y="4995415"/>
            <a:ext cx="2168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(k in 1:length(levels(grp))){ 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718496" y="2822927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  </a:t>
            </a:r>
            <a:r>
              <a:rPr lang="en-US" sz="1000" dirty="0" err="1" smtClean="0"/>
              <a:t>NA</a:t>
            </a:r>
            <a:r>
              <a:rPr lang="en-US" sz="1000" dirty="0" smtClean="0"/>
              <a:t>  </a:t>
            </a:r>
            <a:r>
              <a:rPr lang="en-US" sz="1000" dirty="0" err="1" smtClean="0"/>
              <a:t>NA</a:t>
            </a:r>
            <a:r>
              <a:rPr lang="en-US" sz="1000" dirty="0" smtClean="0"/>
              <a:t>  </a:t>
            </a:r>
            <a:r>
              <a:rPr lang="en-US" sz="1000" dirty="0" err="1" smtClean="0"/>
              <a:t>NA</a:t>
            </a:r>
            <a:r>
              <a:rPr lang="en-US" sz="1000" dirty="0" smtClean="0"/>
              <a:t> </a:t>
            </a:r>
          </a:p>
          <a:p>
            <a:r>
              <a:rPr lang="en-US" sz="1000" dirty="0" smtClean="0"/>
              <a:t>NA  </a:t>
            </a:r>
            <a:r>
              <a:rPr lang="en-US" sz="1000" dirty="0" err="1" smtClean="0"/>
              <a:t>NA</a:t>
            </a:r>
            <a:r>
              <a:rPr lang="en-US" sz="1000" dirty="0" smtClean="0"/>
              <a:t>  </a:t>
            </a:r>
            <a:r>
              <a:rPr lang="en-US" sz="1000" dirty="0" err="1" smtClean="0"/>
              <a:t>NA</a:t>
            </a:r>
            <a:r>
              <a:rPr lang="en-US" sz="1000" dirty="0" smtClean="0"/>
              <a:t>  </a:t>
            </a:r>
            <a:r>
              <a:rPr lang="en-US" sz="1000" dirty="0" err="1" smtClean="0"/>
              <a:t>NA</a:t>
            </a:r>
            <a:r>
              <a:rPr lang="en-US" sz="1000" dirty="0" smtClean="0"/>
              <a:t> 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869562" y="1035944"/>
            <a:ext cx="0" cy="170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208552" y="1029505"/>
            <a:ext cx="195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77181" y="706619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Group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65424" y="2925137"/>
            <a:ext cx="5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Trait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4870" y="156231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Individual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77907" y="1185854"/>
            <a:ext cx="381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1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2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3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…</a:t>
            </a:r>
          </a:p>
          <a:p>
            <a:endParaRPr lang="en-US" sz="1000" dirty="0">
              <a:solidFill>
                <a:srgbClr val="0070C0"/>
              </a:solidFill>
            </a:endParaRPr>
          </a:p>
          <a:p>
            <a:r>
              <a:rPr lang="en-US" sz="1000" dirty="0" smtClean="0">
                <a:solidFill>
                  <a:srgbClr val="0070C0"/>
                </a:solidFill>
              </a:rPr>
              <a:t>202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87050" y="994721"/>
            <a:ext cx="1507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1      2     3   …    …   …  202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201445" y="1207224"/>
            <a:ext cx="2007704" cy="1785068"/>
            <a:chOff x="7239099" y="2186437"/>
            <a:chExt cx="2007704" cy="1785068"/>
          </a:xfrm>
        </p:grpSpPr>
        <p:sp>
          <p:nvSpPr>
            <p:cNvPr id="70" name="Rectangle 69"/>
            <p:cNvSpPr/>
            <p:nvPr/>
          </p:nvSpPr>
          <p:spPr>
            <a:xfrm>
              <a:off x="7696299" y="2643637"/>
              <a:ext cx="1550504" cy="13278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543899" y="2491237"/>
              <a:ext cx="1550504" cy="13278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391499" y="2338837"/>
              <a:ext cx="1550504" cy="13278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239099" y="2186437"/>
              <a:ext cx="1550504" cy="13278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3751949" y="2535092"/>
            <a:ext cx="518934" cy="53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96531" y="1171760"/>
            <a:ext cx="3417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2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3</a:t>
            </a:r>
          </a:p>
          <a:p>
            <a:r>
              <a:rPr lang="en-US" sz="1000" dirty="0" smtClean="0"/>
              <a:t>3</a:t>
            </a:r>
          </a:p>
          <a:p>
            <a:r>
              <a:rPr lang="en-US" sz="1000" dirty="0" smtClean="0"/>
              <a:t>NA</a:t>
            </a:r>
          </a:p>
          <a:p>
            <a:r>
              <a:rPr lang="en-US" sz="1000" dirty="0" smtClean="0"/>
              <a:t>NA</a:t>
            </a:r>
            <a:endParaRPr lang="en-US" sz="10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2406349" y="1178370"/>
            <a:ext cx="2503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2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2</a:t>
            </a:r>
          </a:p>
          <a:p>
            <a:r>
              <a:rPr lang="en-US" sz="1000" dirty="0"/>
              <a:t>2</a:t>
            </a:r>
            <a:endParaRPr lang="en-US" sz="10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2633359" y="1184981"/>
            <a:ext cx="3417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6</a:t>
            </a:r>
          </a:p>
          <a:p>
            <a:r>
              <a:rPr lang="en-US" sz="1000" dirty="0" smtClean="0"/>
              <a:t>5</a:t>
            </a:r>
          </a:p>
          <a:p>
            <a:r>
              <a:rPr lang="en-US" sz="1000" dirty="0" smtClean="0"/>
              <a:t>3</a:t>
            </a:r>
          </a:p>
          <a:p>
            <a:r>
              <a:rPr lang="en-US" sz="1000" dirty="0" smtClean="0"/>
              <a:t>3</a:t>
            </a:r>
          </a:p>
          <a:p>
            <a:r>
              <a:rPr lang="en-US" sz="1000" dirty="0" smtClean="0"/>
              <a:t>NA</a:t>
            </a:r>
          </a:p>
          <a:p>
            <a:r>
              <a:rPr lang="en-US" sz="1000" dirty="0" smtClean="0"/>
              <a:t>NA</a:t>
            </a:r>
          </a:p>
          <a:p>
            <a:r>
              <a:rPr lang="en-US" sz="1000" dirty="0" smtClean="0"/>
              <a:t>NA</a:t>
            </a:r>
          </a:p>
          <a:p>
            <a:r>
              <a:rPr lang="en-US" sz="1000" dirty="0" smtClean="0"/>
              <a:t>NA</a:t>
            </a:r>
            <a:endParaRPr lang="en-US" sz="10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94375" y="331098"/>
            <a:ext cx="380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M[202, 10, 11</a:t>
            </a:r>
            <a:r>
              <a:rPr lang="en-US" sz="1600" dirty="0" smtClean="0"/>
              <a:t>]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467938" y="2306990"/>
            <a:ext cx="9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Group[j]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312926" y="1049720"/>
            <a:ext cx="10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Group[k]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119960" y="134798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Ind</a:t>
            </a:r>
            <a:r>
              <a:rPr lang="en-US" dirty="0" smtClean="0">
                <a:solidFill>
                  <a:srgbClr val="0070C0"/>
                </a:solidFill>
              </a:rPr>
              <a:t>[l]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5123" y="5030430"/>
            <a:ext cx="9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Group[j]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44689" y="4050064"/>
            <a:ext cx="10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Group[k]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459787" y="4482053"/>
            <a:ext cx="18197" cy="164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8626592" y="1713218"/>
            <a:ext cx="1704049" cy="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015908" y="5746734"/>
            <a:ext cx="9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Group[j]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576805" y="4750359"/>
            <a:ext cx="10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Group[k]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8278210" y="5384131"/>
            <a:ext cx="4306" cy="145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858057" y="4364468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1      2     3   …    …   …  10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557809" y="4570803"/>
            <a:ext cx="3161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760628" y="1895191"/>
            <a:ext cx="2888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-1</a:t>
            </a:r>
          </a:p>
          <a:p>
            <a:r>
              <a:rPr lang="en-US" sz="1000" dirty="0" smtClean="0"/>
              <a:t>-1</a:t>
            </a:r>
          </a:p>
          <a:p>
            <a:r>
              <a:rPr lang="en-US" sz="1000" dirty="0" smtClean="0"/>
              <a:t>-2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010537" y="1910394"/>
            <a:ext cx="2888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-1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2</a:t>
            </a:r>
          </a:p>
          <a:p>
            <a:r>
              <a:rPr lang="en-US" sz="1000" dirty="0" smtClean="0"/>
              <a:t>-1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246198" y="1899101"/>
            <a:ext cx="2888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-1</a:t>
            </a:r>
          </a:p>
          <a:p>
            <a:r>
              <a:rPr lang="en-US" sz="1000" dirty="0"/>
              <a:t>0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5260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462</Words>
  <Application>Microsoft Office PowerPoint</Application>
  <PresentationFormat>Widescreen</PresentationFormat>
  <Paragraphs>204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>Midwestern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Ehrlich, Daniel</dc:creator>
  <cp:lastModifiedBy>Ehrlich, Daniel</cp:lastModifiedBy>
  <cp:revision>12</cp:revision>
  <dcterms:created xsi:type="dcterms:W3CDTF">2019-07-23T14:16:54Z</dcterms:created>
  <dcterms:modified xsi:type="dcterms:W3CDTF">2019-07-24T14:07:00Z</dcterms:modified>
</cp:coreProperties>
</file>