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E4B9-497B-47E4-8994-F8A6EA5B362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1524-C776-4285-BF86-056B3F47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85523" y="3226271"/>
            <a:ext cx="29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Hl[ 10, 10, 11]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Summarizes [store]; average intra-/inter-group difference per trait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943530" y="1025546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5930" y="1177946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8330" y="1330346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0730" y="1482746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44748" y="1177946"/>
            <a:ext cx="0" cy="17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99189" y="890374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5615" y="212481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2554" y="54774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Group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7808" y="363082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M[202, 10, 11]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58362" y="3041605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691" y="184188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Individual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91169" y="1596224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66584" y="1520024"/>
            <a:ext cx="0" cy="17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246828" y="1390836"/>
            <a:ext cx="1834400" cy="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0193" y="102150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Ind</a:t>
            </a:r>
            <a:r>
              <a:rPr lang="en-US" dirty="0" smtClean="0">
                <a:solidFill>
                  <a:srgbClr val="00B050"/>
                </a:solidFill>
              </a:rPr>
              <a:t>(l)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37412" y="385654"/>
            <a:ext cx="308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Store[202,202]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Pairwise difference in grades (</a:t>
            </a:r>
            <a:r>
              <a:rPr lang="en-US" sz="1600" dirty="0" err="1" smtClean="0"/>
              <a:t>zscores</a:t>
            </a:r>
            <a:r>
              <a:rPr lang="en-US" sz="1600" dirty="0" smtClean="0"/>
              <a:t>) of individuals between 2 groups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5369" y="19840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Ind</a:t>
            </a:r>
            <a:r>
              <a:rPr lang="en-US" dirty="0" smtClean="0">
                <a:solidFill>
                  <a:srgbClr val="0070C0"/>
                </a:solidFill>
              </a:rPr>
              <a:t>(n)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1130" y="4498108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43530" y="4650508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95930" y="4802908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48330" y="4955308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592348" y="4650508"/>
            <a:ext cx="0" cy="17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46789" y="4362936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83215" y="559737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76129" y="4020310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Group (k)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94034" y="6435778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Trait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8269" y="5288527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Group (j)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30724" y="5147000"/>
            <a:ext cx="1550504" cy="1327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381411" y="4880631"/>
            <a:ext cx="0" cy="17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596997" y="4877879"/>
            <a:ext cx="1484231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71462" y="451685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grp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35097" y="3632961"/>
            <a:ext cx="344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Diss</a:t>
            </a:r>
            <a:r>
              <a:rPr lang="en-US" sz="1600" dirty="0" smtClean="0"/>
              <a:t>[ 10,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Summarizes [hl]; average intra-/inter-group difference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718759" y="538062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55973" y="5274043"/>
            <a:ext cx="1312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Abs(mean(hl[</a:t>
            </a:r>
            <a:r>
              <a:rPr lang="en-US" sz="1200" dirty="0" err="1" smtClean="0"/>
              <a:t>j,i</a:t>
            </a:r>
            <a:r>
              <a:rPr lang="en-US" sz="1200" dirty="0" smtClean="0"/>
              <a:t>,]))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281013" y="5011528"/>
            <a:ext cx="958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Mean(store)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323044" y="1664083"/>
            <a:ext cx="9140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 0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40859" y="1625053"/>
            <a:ext cx="381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…</a:t>
            </a:r>
          </a:p>
          <a:p>
            <a:endParaRPr lang="en-US" sz="1000" dirty="0"/>
          </a:p>
          <a:p>
            <a:r>
              <a:rPr lang="en-US" sz="1000" dirty="0" smtClean="0"/>
              <a:t>202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37438" y="4905282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      2     3   …    …   …  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93134" y="4978690"/>
            <a:ext cx="316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2</a:t>
            </a:r>
          </a:p>
          <a:p>
            <a:r>
              <a:rPr lang="en-US" sz="1000" dirty="0" smtClean="0"/>
              <a:t>3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smtClean="0"/>
              <a:t>…</a:t>
            </a:r>
          </a:p>
          <a:p>
            <a:endParaRPr lang="en-US" sz="1000" dirty="0"/>
          </a:p>
          <a:p>
            <a:r>
              <a:rPr lang="en-US" sz="1000" dirty="0" smtClean="0"/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93131" y="1392805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      2     3   …    …   …  202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4440" y="6474868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1:ncol(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818" y="6301927"/>
            <a:ext cx="216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(j in 1:length(levels(grp))){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6619" y="4016340"/>
            <a:ext cx="216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in 1:length(levels(grp))){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68385" y="1579058"/>
            <a:ext cx="1832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(l in 1:maxN){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59659" y="2451989"/>
            <a:ext cx="2168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 in 1:maxN){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85240" y="4686136"/>
            <a:ext cx="216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in 1:length(levels(grp))){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42011" y="248750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  </a:t>
            </a:r>
            <a:r>
              <a:rPr lang="en-US" sz="1000" dirty="0" err="1" smtClean="0"/>
              <a:t>NA</a:t>
            </a:r>
            <a:r>
              <a:rPr lang="en-US" sz="1000" dirty="0" smtClean="0"/>
              <a:t>  </a:t>
            </a:r>
            <a:r>
              <a:rPr lang="en-US" sz="1000" dirty="0" err="1" smtClean="0"/>
              <a:t>NA</a:t>
            </a:r>
            <a:r>
              <a:rPr lang="en-US" sz="1000" dirty="0" smtClean="0"/>
              <a:t> 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</a:p>
          <a:p>
            <a:r>
              <a:rPr lang="en-US" sz="1000" dirty="0" smtClean="0"/>
              <a:t>NA  </a:t>
            </a:r>
            <a:r>
              <a:rPr lang="en-US" sz="1000" dirty="0" err="1" smtClean="0"/>
              <a:t>NA</a:t>
            </a:r>
            <a:r>
              <a:rPr lang="en-US" sz="1000" dirty="0" smtClean="0"/>
              <a:t>  </a:t>
            </a:r>
            <a:r>
              <a:rPr lang="en-US" sz="1000" dirty="0" err="1" smtClean="0"/>
              <a:t>NA</a:t>
            </a:r>
            <a:r>
              <a:rPr lang="en-US" sz="1000" dirty="0" smtClean="0"/>
              <a:t>  </a:t>
            </a:r>
            <a:r>
              <a:rPr lang="en-US" sz="1000" dirty="0" err="1" smtClean="0"/>
              <a:t>NA</a:t>
            </a:r>
            <a:r>
              <a:rPr lang="en-US" sz="1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0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160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Midwestern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Ehrlich, Daniel</dc:creator>
  <cp:lastModifiedBy>Ehrlich, Daniel</cp:lastModifiedBy>
  <cp:revision>5</cp:revision>
  <dcterms:created xsi:type="dcterms:W3CDTF">2019-07-23T14:16:54Z</dcterms:created>
  <dcterms:modified xsi:type="dcterms:W3CDTF">2019-07-23T14:58:51Z</dcterms:modified>
</cp:coreProperties>
</file>