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2_image_rId2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331642221"/>
    <p:sldId r:id="rId7" id="31031476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slide2_image_rId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0" id="0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 (from ReporteRs)</a:t>
            </a:r>
          </a:p>
        </p:txBody>
      </p:sp>
      <p:grpSp>
        <p:nvGrpSpPr>
          <p:cNvPr name="Groupe 1" id="1"/>
          <p:cNvGrpSpPr/>
          <p:nvPr/>
        </p:nvGrpSpPr>
        <p:grpSpPr>
          <a:xfrm>
            <a:off y="4572000" x="4572000"/>
            <a:ext cy="1828800" cx="1828800"/>
            <a:chOff y="4572000" x="4572000"/>
            <a:chExt cy="1828800" cx="1828800"/>
          </a:xfrm>
        </p:grpSpPr>
        <p:sp>
          <p:nvSpPr>
            <p:cNvPr name="Rectangle 2" id="2"/>
            <p:cNvSpPr/>
            <p:nvPr/>
          </p:nvSpPr>
          <p:spPr>
            <a:xfrm>
              <a:off y="1833880" x="1833880"/>
              <a:ext cy="4584700" cx="4584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3" id="3"/>
            <p:cNvSpPr/>
            <p:nvPr/>
          </p:nvSpPr>
          <p:spPr>
            <a:xfrm>
              <a:off y="2463292" x="3288618"/>
              <a:ext cy="3121580" cx="294657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4" id="4"/>
            <p:cNvSpPr/>
            <p:nvPr/>
          </p:nvSpPr>
          <p:spPr>
            <a:xfrm>
              <a:off y="5088257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4378807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3669357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2959907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2463292" x="3690424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2463292" x="4226164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2463292" x="4761905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2463292" x="5297646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2463292" x="5833386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5442982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4733532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4024082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3314632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2605182" x="3288618"/>
              <a:ext cy="0" cx="2946574"/>
            </a:xfrm>
            <a:custGeom>
              <a:avLst/>
              <a:pathLst>
                <a:path h="0" w="2946574">
                  <a:moveTo>
                    <a:pt y="0" x="0"/>
                  </a:moveTo>
                  <a:lnTo>
                    <a:pt y="0" x="294657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2463292" x="3422553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2463292" x="3958294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0" id="20"/>
            <p:cNvSpPr/>
            <p:nvPr/>
          </p:nvSpPr>
          <p:spPr>
            <a:xfrm>
              <a:off y="2463292" x="4494035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1" id="21"/>
            <p:cNvSpPr/>
            <p:nvPr/>
          </p:nvSpPr>
          <p:spPr>
            <a:xfrm>
              <a:off y="2463292" x="5029775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2" id="22"/>
            <p:cNvSpPr/>
            <p:nvPr/>
          </p:nvSpPr>
          <p:spPr>
            <a:xfrm>
              <a:off y="2463292" x="5565516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3" id="23"/>
            <p:cNvSpPr/>
            <p:nvPr/>
          </p:nvSpPr>
          <p:spPr>
            <a:xfrm>
              <a:off y="2463292" x="6101257"/>
              <a:ext cy="3121580" cx="0"/>
            </a:xfrm>
            <a:custGeom>
              <a:avLst/>
              <a:pathLst>
                <a:path h="3121580" w="0">
                  <a:moveTo>
                    <a:pt y="312158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4" id="24"/>
            <p:cNvSpPr/>
            <p:nvPr/>
          </p:nvSpPr>
          <p:spPr>
            <a:xfrm>
              <a:off y="2605182" x="3422553"/>
              <a:ext cy="2837800" cx="2678704"/>
            </a:xfrm>
            <a:custGeom>
              <a:avLst/>
              <a:pathLst>
                <a:path h="2837800" w="2678704">
                  <a:moveTo>
                    <a:pt y="2837800" x="0"/>
                  </a:moveTo>
                  <a:lnTo>
                    <a:pt y="2809422" x="26787"/>
                  </a:lnTo>
                  <a:lnTo>
                    <a:pt y="2781044" x="53574"/>
                  </a:lnTo>
                  <a:lnTo>
                    <a:pt y="2752666" x="80361"/>
                  </a:lnTo>
                  <a:lnTo>
                    <a:pt y="2724288" x="107148"/>
                  </a:lnTo>
                  <a:lnTo>
                    <a:pt y="2695910" x="133935"/>
                  </a:lnTo>
                  <a:lnTo>
                    <a:pt y="2667532" x="160722"/>
                  </a:lnTo>
                  <a:lnTo>
                    <a:pt y="2639154" x="187509"/>
                  </a:lnTo>
                  <a:lnTo>
                    <a:pt y="2610776" x="214296"/>
                  </a:lnTo>
                  <a:lnTo>
                    <a:pt y="2582398" x="241083"/>
                  </a:lnTo>
                  <a:lnTo>
                    <a:pt y="2554020" x="267870"/>
                  </a:lnTo>
                  <a:lnTo>
                    <a:pt y="2525642" x="294657"/>
                  </a:lnTo>
                  <a:lnTo>
                    <a:pt y="2497264" x="321444"/>
                  </a:lnTo>
                  <a:lnTo>
                    <a:pt y="2468886" x="348231"/>
                  </a:lnTo>
                  <a:lnTo>
                    <a:pt y="2440508" x="375019"/>
                  </a:lnTo>
                  <a:lnTo>
                    <a:pt y="2412130" x="401806"/>
                  </a:lnTo>
                  <a:lnTo>
                    <a:pt y="2383752" x="428593"/>
                  </a:lnTo>
                  <a:lnTo>
                    <a:pt y="2355374" x="455380"/>
                  </a:lnTo>
                  <a:lnTo>
                    <a:pt y="2326996" x="482167"/>
                  </a:lnTo>
                  <a:lnTo>
                    <a:pt y="2298618" x="508954"/>
                  </a:lnTo>
                  <a:lnTo>
                    <a:pt y="2270240" x="535741"/>
                  </a:lnTo>
                  <a:lnTo>
                    <a:pt y="2241862" x="562528"/>
                  </a:lnTo>
                  <a:lnTo>
                    <a:pt y="2213484" x="589315"/>
                  </a:lnTo>
                  <a:lnTo>
                    <a:pt y="2185106" x="616102"/>
                  </a:lnTo>
                  <a:lnTo>
                    <a:pt y="2156728" x="642889"/>
                  </a:lnTo>
                  <a:lnTo>
                    <a:pt y="2128350" x="669676"/>
                  </a:lnTo>
                  <a:lnTo>
                    <a:pt y="2099972" x="696463"/>
                  </a:lnTo>
                  <a:lnTo>
                    <a:pt y="2071594" x="723250"/>
                  </a:lnTo>
                  <a:lnTo>
                    <a:pt y="2043216" x="750037"/>
                  </a:lnTo>
                  <a:lnTo>
                    <a:pt y="2014838" x="776824"/>
                  </a:lnTo>
                  <a:lnTo>
                    <a:pt y="1986460" x="803611"/>
                  </a:lnTo>
                  <a:lnTo>
                    <a:pt y="1958082" x="830398"/>
                  </a:lnTo>
                  <a:lnTo>
                    <a:pt y="1929704" x="857185"/>
                  </a:lnTo>
                  <a:lnTo>
                    <a:pt y="1901326" x="883972"/>
                  </a:lnTo>
                  <a:lnTo>
                    <a:pt y="1872948" x="910759"/>
                  </a:lnTo>
                  <a:lnTo>
                    <a:pt y="1844570" x="937546"/>
                  </a:lnTo>
                  <a:lnTo>
                    <a:pt y="1816192" x="964333"/>
                  </a:lnTo>
                  <a:lnTo>
                    <a:pt y="1787814" x="991120"/>
                  </a:lnTo>
                  <a:lnTo>
                    <a:pt y="1759436" x="1017907"/>
                  </a:lnTo>
                  <a:lnTo>
                    <a:pt y="1731058" x="1044694"/>
                  </a:lnTo>
                  <a:lnTo>
                    <a:pt y="1702680" x="1071481"/>
                  </a:lnTo>
                  <a:lnTo>
                    <a:pt y="1674302" x="1098268"/>
                  </a:lnTo>
                  <a:lnTo>
                    <a:pt y="1645924" x="1125056"/>
                  </a:lnTo>
                  <a:lnTo>
                    <a:pt y="1617546" x="1151843"/>
                  </a:lnTo>
                  <a:lnTo>
                    <a:pt y="1589168" x="1178630"/>
                  </a:lnTo>
                  <a:lnTo>
                    <a:pt y="1560790" x="1205417"/>
                  </a:lnTo>
                  <a:lnTo>
                    <a:pt y="1532412" x="1232204"/>
                  </a:lnTo>
                  <a:lnTo>
                    <a:pt y="1504034" x="1258991"/>
                  </a:lnTo>
                  <a:lnTo>
                    <a:pt y="1475656" x="1285778"/>
                  </a:lnTo>
                  <a:lnTo>
                    <a:pt y="1447278" x="1312565"/>
                  </a:lnTo>
                  <a:lnTo>
                    <a:pt y="1418900" x="1339352"/>
                  </a:lnTo>
                  <a:lnTo>
                    <a:pt y="1390522" x="1366139"/>
                  </a:lnTo>
                  <a:lnTo>
                    <a:pt y="1362144" x="1392926"/>
                  </a:lnTo>
                  <a:lnTo>
                    <a:pt y="1333766" x="1419713"/>
                  </a:lnTo>
                  <a:lnTo>
                    <a:pt y="1305388" x="1446500"/>
                  </a:lnTo>
                  <a:lnTo>
                    <a:pt y="1277010" x="1473287"/>
                  </a:lnTo>
                  <a:lnTo>
                    <a:pt y="1248632" x="1500074"/>
                  </a:lnTo>
                  <a:lnTo>
                    <a:pt y="1220254" x="1526861"/>
                  </a:lnTo>
                  <a:lnTo>
                    <a:pt y="1191876" x="1553648"/>
                  </a:lnTo>
                  <a:lnTo>
                    <a:pt y="1163498" x="1580435"/>
                  </a:lnTo>
                  <a:lnTo>
                    <a:pt y="1135120" x="1607222"/>
                  </a:lnTo>
                  <a:lnTo>
                    <a:pt y="1106742" x="1634009"/>
                  </a:lnTo>
                  <a:lnTo>
                    <a:pt y="1078364" x="1660796"/>
                  </a:lnTo>
                  <a:lnTo>
                    <a:pt y="1049986" x="1687583"/>
                  </a:lnTo>
                  <a:lnTo>
                    <a:pt y="1021608" x="1714370"/>
                  </a:lnTo>
                  <a:lnTo>
                    <a:pt y="993230" x="1741157"/>
                  </a:lnTo>
                  <a:lnTo>
                    <a:pt y="964852" x="1767944"/>
                  </a:lnTo>
                  <a:lnTo>
                    <a:pt y="936474" x="1794731"/>
                  </a:lnTo>
                  <a:lnTo>
                    <a:pt y="908096" x="1821518"/>
                  </a:lnTo>
                  <a:lnTo>
                    <a:pt y="879718" x="1848306"/>
                  </a:lnTo>
                  <a:lnTo>
                    <a:pt y="851340" x="1875093"/>
                  </a:lnTo>
                  <a:lnTo>
                    <a:pt y="822962" x="1901880"/>
                  </a:lnTo>
                  <a:lnTo>
                    <a:pt y="794584" x="1928667"/>
                  </a:lnTo>
                  <a:lnTo>
                    <a:pt y="766206" x="1955454"/>
                  </a:lnTo>
                  <a:lnTo>
                    <a:pt y="737828" x="1982241"/>
                  </a:lnTo>
                  <a:lnTo>
                    <a:pt y="709450" x="2009028"/>
                  </a:lnTo>
                  <a:lnTo>
                    <a:pt y="681072" x="2035815"/>
                  </a:lnTo>
                  <a:lnTo>
                    <a:pt y="652694" x="2062602"/>
                  </a:lnTo>
                  <a:lnTo>
                    <a:pt y="624316" x="2089389"/>
                  </a:lnTo>
                  <a:lnTo>
                    <a:pt y="595938" x="2116176"/>
                  </a:lnTo>
                  <a:lnTo>
                    <a:pt y="567560" x="2142963"/>
                  </a:lnTo>
                  <a:lnTo>
                    <a:pt y="539182" x="2169750"/>
                  </a:lnTo>
                  <a:lnTo>
                    <a:pt y="510804" x="2196537"/>
                  </a:lnTo>
                  <a:lnTo>
                    <a:pt y="482426" x="2223324"/>
                  </a:lnTo>
                  <a:lnTo>
                    <a:pt y="454048" x="2250111"/>
                  </a:lnTo>
                  <a:lnTo>
                    <a:pt y="425670" x="2276898"/>
                  </a:lnTo>
                  <a:lnTo>
                    <a:pt y="397292" x="2303685"/>
                  </a:lnTo>
                  <a:lnTo>
                    <a:pt y="368914" x="2330472"/>
                  </a:lnTo>
                  <a:lnTo>
                    <a:pt y="340536" x="2357259"/>
                  </a:lnTo>
                  <a:lnTo>
                    <a:pt y="312158" x="2384046"/>
                  </a:lnTo>
                  <a:lnTo>
                    <a:pt y="283780" x="2410833"/>
                  </a:lnTo>
                  <a:lnTo>
                    <a:pt y="255402" x="2437620"/>
                  </a:lnTo>
                  <a:lnTo>
                    <a:pt y="227024" x="2464407"/>
                  </a:lnTo>
                  <a:lnTo>
                    <a:pt y="198646" x="2491194"/>
                  </a:lnTo>
                  <a:lnTo>
                    <a:pt y="170268" x="2517981"/>
                  </a:lnTo>
                  <a:lnTo>
                    <a:pt y="141890" x="2544768"/>
                  </a:lnTo>
                  <a:lnTo>
                    <a:pt y="113512" x="2571555"/>
                  </a:lnTo>
                  <a:lnTo>
                    <a:pt y="85134" x="2598343"/>
                  </a:lnTo>
                  <a:lnTo>
                    <a:pt y="56756" x="2625130"/>
                  </a:lnTo>
                  <a:lnTo>
                    <a:pt y="28378" x="2651917"/>
                  </a:lnTo>
                  <a:lnTo>
                    <a:pt y="0" x="2678704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25" id="25"/>
            <p:cNvSpPr/>
            <p:nvPr/>
          </p:nvSpPr>
          <p:spPr>
            <a:xfrm rot="0">
              <a:off y="5030867" x="2487168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name="Text 26" id="26"/>
            <p:cNvSpPr/>
            <p:nvPr/>
          </p:nvSpPr>
          <p:spPr>
            <a:xfrm rot="0">
              <a:off y="4321417" x="2131568"/>
              <a:ext cy="635000" cx="1066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name="Text 27" id="27"/>
            <p:cNvSpPr/>
            <p:nvPr/>
          </p:nvSpPr>
          <p:spPr>
            <a:xfrm rot="0">
              <a:off y="3611967" x="2131568"/>
              <a:ext cy="635000" cx="1066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ext 28" id="28"/>
            <p:cNvSpPr/>
            <p:nvPr/>
          </p:nvSpPr>
          <p:spPr>
            <a:xfrm rot="0">
              <a:off y="2902517" x="2131568"/>
              <a:ext cy="635000" cx="1066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name="Text 29" id="29"/>
            <p:cNvSpPr/>
            <p:nvPr/>
          </p:nvSpPr>
          <p:spPr>
            <a:xfrm rot="0">
              <a:off y="2193067" x="1064768"/>
              <a:ext cy="635000" cx="21336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name="Polyline form 30" id="30"/>
            <p:cNvSpPr/>
            <p:nvPr/>
          </p:nvSpPr>
          <p:spPr>
            <a:xfrm>
              <a:off y="5442982" x="3234468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1" id="31"/>
            <p:cNvSpPr/>
            <p:nvPr/>
          </p:nvSpPr>
          <p:spPr>
            <a:xfrm>
              <a:off y="4733532" x="3234468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2" id="32"/>
            <p:cNvSpPr/>
            <p:nvPr/>
          </p:nvSpPr>
          <p:spPr>
            <a:xfrm>
              <a:off y="4024082" x="3234468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3" id="33"/>
            <p:cNvSpPr/>
            <p:nvPr/>
          </p:nvSpPr>
          <p:spPr>
            <a:xfrm>
              <a:off y="3314632" x="3234468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4" id="34"/>
            <p:cNvSpPr/>
            <p:nvPr/>
          </p:nvSpPr>
          <p:spPr>
            <a:xfrm>
              <a:off y="2605182" x="3234468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5" id="35"/>
            <p:cNvSpPr/>
            <p:nvPr/>
          </p:nvSpPr>
          <p:spPr>
            <a:xfrm>
              <a:off y="5584872" x="3422553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6" id="36"/>
            <p:cNvSpPr/>
            <p:nvPr/>
          </p:nvSpPr>
          <p:spPr>
            <a:xfrm>
              <a:off y="5584872" x="395829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7" id="37"/>
            <p:cNvSpPr/>
            <p:nvPr/>
          </p:nvSpPr>
          <p:spPr>
            <a:xfrm>
              <a:off y="5584872" x="4494035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8" id="38"/>
            <p:cNvSpPr/>
            <p:nvPr/>
          </p:nvSpPr>
          <p:spPr>
            <a:xfrm>
              <a:off y="5584872" x="5029775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9" id="39"/>
            <p:cNvSpPr/>
            <p:nvPr/>
          </p:nvSpPr>
          <p:spPr>
            <a:xfrm>
              <a:off y="5584872" x="5565516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0" id="40"/>
            <p:cNvSpPr/>
            <p:nvPr/>
          </p:nvSpPr>
          <p:spPr>
            <a:xfrm>
              <a:off y="5584872" x="6101257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41" id="41"/>
            <p:cNvSpPr/>
            <p:nvPr/>
          </p:nvSpPr>
          <p:spPr>
            <a:xfrm rot="0">
              <a:off y="5485892" x="3066953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name="Text 42" id="42"/>
            <p:cNvSpPr/>
            <p:nvPr/>
          </p:nvSpPr>
          <p:spPr>
            <a:xfrm rot="0">
              <a:off y="5485892" x="3602694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ext 43" id="43"/>
            <p:cNvSpPr/>
            <p:nvPr/>
          </p:nvSpPr>
          <p:spPr>
            <a:xfrm rot="0">
              <a:off y="5485892" x="4138435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ext 44" id="44"/>
            <p:cNvSpPr/>
            <p:nvPr/>
          </p:nvSpPr>
          <p:spPr>
            <a:xfrm rot="0">
              <a:off y="5485892" x="4674175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ext 45" id="45"/>
            <p:cNvSpPr/>
            <p:nvPr/>
          </p:nvSpPr>
          <p:spPr>
            <a:xfrm rot="0">
              <a:off y="5485892" x="5209916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ext 46" id="46"/>
            <p:cNvSpPr/>
            <p:nvPr/>
          </p:nvSpPr>
          <p:spPr>
            <a:xfrm rot="0">
              <a:off y="5485892" x="5745657"/>
              <a:ext cy="635000" cx="711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ext 47" id="47"/>
            <p:cNvSpPr/>
            <p:nvPr/>
          </p:nvSpPr>
          <p:spPr>
            <a:xfrm rot="0">
              <a:off y="6128639" x="4685705"/>
              <a:ext cy="1524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x</a:t>
              </a:r>
            </a:p>
          </p:txBody>
        </p:sp>
        <p:sp>
          <p:nvSpPr>
            <p:cNvPr name="Text 48" id="48"/>
            <p:cNvSpPr/>
            <p:nvPr/>
          </p:nvSpPr>
          <p:spPr>
            <a:xfrm rot="-5400000">
              <a:off y="3947882" x="1933321"/>
              <a:ext cy="1524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</a:t>
              </a:r>
            </a:p>
          </p:txBody>
        </p:sp>
        <p:sp>
          <p:nvSpPr>
            <p:cNvPr name="Text 49" id="49"/>
            <p:cNvSpPr/>
            <p:nvPr/>
          </p:nvSpPr>
          <p:spPr>
            <a:xfrm rot="0">
              <a:off y="1909445" x="2096492"/>
              <a:ext cy="508000" cx="533082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Treatment difference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0" id="0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Raster graphic (from grDevices)</a:t>
            </a:r>
          </a:p>
        </p:txBody>
      </p:sp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1828800" x="1828800"/>
            <a:ext cy="4572000" cx="45720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